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192°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OCTUBRE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70" name="Object 22"/>
          <p:cNvGraphicFramePr>
            <a:graphicFrameLocks noChangeAspect="1"/>
          </p:cNvGraphicFramePr>
          <p:nvPr/>
        </p:nvGraphicFramePr>
        <p:xfrm>
          <a:off x="157163" y="1909763"/>
          <a:ext cx="8829675" cy="3724275"/>
        </p:xfrm>
        <a:graphic>
          <a:graphicData uri="http://schemas.openxmlformats.org/presentationml/2006/ole">
            <p:oleObj spid="_x0000_s27670" name="Hoja de cálculo" r:id="rId4" imgW="8829766" imgH="3724274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OCTUBRE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157163" y="2669856"/>
          <a:ext cx="8829675" cy="1152525"/>
        </p:xfrm>
        <a:graphic>
          <a:graphicData uri="http://schemas.openxmlformats.org/presentationml/2006/ole">
            <p:oleObj spid="_x0000_s43021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OCTUBRE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1" name="Object 19"/>
          <p:cNvGraphicFramePr>
            <a:graphicFrameLocks noChangeAspect="1"/>
          </p:cNvGraphicFramePr>
          <p:nvPr/>
        </p:nvGraphicFramePr>
        <p:xfrm>
          <a:off x="392102" y="1909755"/>
          <a:ext cx="8331381" cy="2679439"/>
        </p:xfrm>
        <a:graphic>
          <a:graphicData uri="http://schemas.openxmlformats.org/presentationml/2006/ole">
            <p:oleObj spid="_x0000_s23571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OCTUBRE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4" name="Object 20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24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72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24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7" name="Object 17"/>
          <p:cNvGraphicFramePr>
            <a:graphicFrameLocks noChangeAspect="1"/>
          </p:cNvGraphicFramePr>
          <p:nvPr/>
        </p:nvGraphicFramePr>
        <p:xfrm>
          <a:off x="392113" y="1909763"/>
          <a:ext cx="8334375" cy="3762375"/>
        </p:xfrm>
        <a:graphic>
          <a:graphicData uri="http://schemas.openxmlformats.org/presentationml/2006/ole">
            <p:oleObj spid="_x0000_s15377" name="Hoja de cálculo" r:id="rId4" imgW="8334424" imgH="376233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392113" y="1909763"/>
          <a:ext cx="8334375" cy="4095750"/>
        </p:xfrm>
        <a:graphic>
          <a:graphicData uri="http://schemas.openxmlformats.org/presentationml/2006/ole">
            <p:oleObj spid="_x0000_s13328" name="Hoja de cálculo" r:id="rId4" imgW="8334424" imgH="409570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35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160</cp:revision>
  <dcterms:created xsi:type="dcterms:W3CDTF">2019-08-05T21:51:21Z</dcterms:created>
  <dcterms:modified xsi:type="dcterms:W3CDTF">2025-09-23T14:57:00Z</dcterms:modified>
</cp:coreProperties>
</file>