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33" r:id="rId2"/>
    <p:sldId id="334" r:id="rId3"/>
    <p:sldId id="335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203°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NOVIEMBRE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NOVIEMBRE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773997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NOVIEMBRE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407" y="1909763"/>
            <a:ext cx="8322081" cy="2676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NOVIEMBRE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</a:p>
          <a:p>
            <a:pPr algn="ctr"/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NOVIEMBRE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1745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191</cp:revision>
  <dcterms:created xsi:type="dcterms:W3CDTF">2019-08-05T21:51:21Z</dcterms:created>
  <dcterms:modified xsi:type="dcterms:W3CDTF">2025-09-23T15:50:12Z</dcterms:modified>
</cp:coreProperties>
</file>