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214°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NOVIEMBRE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NOVIEMBRE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27" y="1910435"/>
            <a:ext cx="8824348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2884488"/>
            <a:ext cx="8829675" cy="1321074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NOVIEMBRE DE 2024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NOVIEMBRE DE 2024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4033" y="4462141"/>
            <a:ext cx="4556153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50" dirty="0">
                <a:latin typeface="Arial" panose="020B0604020202020204" pitchFamily="34" charset="0"/>
                <a:cs typeface="Arial" panose="020B0604020202020204" pitchFamily="34" charset="0"/>
              </a:rPr>
              <a:t>http://201.131.132.185/PAGs/Sec_Transparencia/transp_VIII_05.php?opcIns=I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27" y="1910435"/>
            <a:ext cx="8829676" cy="241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5" y="1910435"/>
            <a:ext cx="8826938" cy="3048653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NOVIEMBRE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4" y="1908722"/>
            <a:ext cx="8826938" cy="3644163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NOVIEMBRE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3"/>
            <a:ext cx="8829675" cy="3663075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NOVIEMBRE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493064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NOVIEMBRE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9235" cy="3502863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NOVIEMBRE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NOVIEMBRE DE 2024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064" y="1908722"/>
            <a:ext cx="8830334" cy="425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2046</TotalTime>
  <Words>132</Words>
  <Application>Microsoft Office PowerPoint</Application>
  <PresentationFormat>Carta (216 x 279 mm)</PresentationFormat>
  <Paragraphs>28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237</cp:revision>
  <dcterms:created xsi:type="dcterms:W3CDTF">2019-08-05T21:51:21Z</dcterms:created>
  <dcterms:modified xsi:type="dcterms:W3CDTF">2025-09-23T16:08:51Z</dcterms:modified>
</cp:coreProperties>
</file>