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02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205°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CIERRE PRESUPUESTAL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9763"/>
            <a:ext cx="882967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DICIEMBRE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865438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DICIEMBRE DE 2023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" y="1909763"/>
            <a:ext cx="8829677" cy="3216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DICIEMBRE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DICIEMBRE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DICIEMBRE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DICIEMBRE DE 2023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DICIEMBRE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DICIEMBRE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DICIEMBRE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167</cp:revision>
  <dcterms:created xsi:type="dcterms:W3CDTF">2019-08-05T21:51:21Z</dcterms:created>
  <dcterms:modified xsi:type="dcterms:W3CDTF">2025-09-23T15:50:27Z</dcterms:modified>
</cp:coreProperties>
</file>