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  <p:sldId id="344" r:id="rId11"/>
    <p:sldId id="345" r:id="rId12"/>
    <p:sldId id="346" r:id="rId13"/>
    <p:sldId id="347" r:id="rId14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68601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2147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10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55062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11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7718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12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69308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13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6111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216°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CIERRE PRESUPUESTAL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6" y="1910434"/>
            <a:ext cx="8824349" cy="3400425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DICIEMBRE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10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TRANSFERENCIAS POR PARTIDA DE GASTO AL 31 DE DICIEMBRE DE 2024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013" y="1450980"/>
            <a:ext cx="5133975" cy="480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467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TRANSFERENCIAS POR PARTIDA DE GASTO AL 31 DE DICIEMBRE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013" y="1450980"/>
            <a:ext cx="5133975" cy="480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654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TRANSFERENCIAS POR PARTIDA DE GASTO AL 31 DE DICIEMBRE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013" y="1450980"/>
            <a:ext cx="5133975" cy="480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58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013" y="1450980"/>
            <a:ext cx="5133975" cy="504699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TRANSFERENCIAS POR PARTIDA DE GASTO AL 31 DE DICIEMBRE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66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7429"/>
            <a:ext cx="8829675" cy="1397107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8" y="1910435"/>
            <a:ext cx="8829676" cy="244846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4033" y="4462141"/>
            <a:ext cx="4556153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50" dirty="0">
                <a:latin typeface="Arial" panose="020B0604020202020204" pitchFamily="34" charset="0"/>
                <a:cs typeface="Arial" panose="020B0604020202020204" pitchFamily="34" charset="0"/>
              </a:rPr>
              <a:t>http://201.131.132.185/PAGs/Sec_Transparencia/transp_VIII_05.php?opcIns=I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6" y="1744175"/>
            <a:ext cx="8826938" cy="304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7" y="1744175"/>
            <a:ext cx="8826938" cy="364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8" y="1744176"/>
            <a:ext cx="8826938" cy="366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9" y="1744176"/>
            <a:ext cx="8826938" cy="349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9" y="1744177"/>
            <a:ext cx="8826938" cy="350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31 DE DICIEMBRE DE 2024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70" y="1744176"/>
            <a:ext cx="8826938" cy="424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2236</TotalTime>
  <Words>184</Words>
  <Application>Microsoft Office PowerPoint</Application>
  <PresentationFormat>Carta (216 x 279 mm)</PresentationFormat>
  <Paragraphs>40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243</cp:revision>
  <dcterms:created xsi:type="dcterms:W3CDTF">2019-08-05T21:51:21Z</dcterms:created>
  <dcterms:modified xsi:type="dcterms:W3CDTF">2025-09-23T16:09:06Z</dcterms:modified>
</cp:coreProperties>
</file>