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1" r:id="rId2"/>
    <p:sldId id="274" r:id="rId3"/>
    <p:sldId id="275" r:id="rId4"/>
    <p:sldId id="277" r:id="rId5"/>
    <p:sldId id="276" r:id="rId6"/>
    <p:sldId id="278" r:id="rId7"/>
    <p:sldId id="279" r:id="rId8"/>
    <p:sldId id="281" r:id="rId9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195°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ENERO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ENERO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27671" name="Object 23"/>
          <p:cNvGraphicFramePr>
            <a:graphicFrameLocks noChangeAspect="1"/>
          </p:cNvGraphicFramePr>
          <p:nvPr/>
        </p:nvGraphicFramePr>
        <p:xfrm>
          <a:off x="157163" y="1909763"/>
          <a:ext cx="8829675" cy="3238500"/>
        </p:xfrm>
        <a:graphic>
          <a:graphicData uri="http://schemas.openxmlformats.org/presentationml/2006/ole">
            <p:oleObj spid="_x0000_s27671" name="Hoja de cálculo" r:id="rId4" imgW="8829766" imgH="3238393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2" name="Object 20"/>
          <p:cNvGraphicFramePr>
            <a:graphicFrameLocks noChangeAspect="1"/>
          </p:cNvGraphicFramePr>
          <p:nvPr/>
        </p:nvGraphicFramePr>
        <p:xfrm>
          <a:off x="392101" y="1909754"/>
          <a:ext cx="8331381" cy="2679439"/>
        </p:xfrm>
        <a:graphic>
          <a:graphicData uri="http://schemas.openxmlformats.org/presentationml/2006/ole">
            <p:oleObj spid="_x0000_s23572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ENERO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5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25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25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3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3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2023</a:t>
            </a:r>
          </a:p>
        </p:txBody>
      </p:sp>
      <p:graphicFrame>
        <p:nvGraphicFramePr>
          <p:cNvPr id="15378" name="Object 18"/>
          <p:cNvGraphicFramePr>
            <a:graphicFrameLocks noChangeAspect="1"/>
          </p:cNvGraphicFramePr>
          <p:nvPr/>
        </p:nvGraphicFramePr>
        <p:xfrm>
          <a:off x="392113" y="1909763"/>
          <a:ext cx="8334375" cy="3600450"/>
        </p:xfrm>
        <a:graphic>
          <a:graphicData uri="http://schemas.openxmlformats.org/presentationml/2006/ole">
            <p:oleObj spid="_x0000_s15378" name="Hoja de cálculo" r:id="rId4" imgW="8334424" imgH="3600374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2023</a:t>
            </a:r>
          </a:p>
        </p:txBody>
      </p:sp>
      <p:graphicFrame>
        <p:nvGraphicFramePr>
          <p:cNvPr id="13329" name="Object 17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29" name="Hoja de cálculo" r:id="rId4" imgW="8334424" imgH="3771782" progId="Excel.Sheet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36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ENERO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117</Words>
  <Application>Microsoft Office PowerPoint</Application>
  <PresentationFormat>Carta (216 x 279 mm)</PresentationFormat>
  <Paragraphs>24</Paragraphs>
  <Slides>8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162</cp:revision>
  <dcterms:created xsi:type="dcterms:W3CDTF">2019-08-05T21:51:21Z</dcterms:created>
  <dcterms:modified xsi:type="dcterms:W3CDTF">2025-09-23T15:47:20Z</dcterms:modified>
</cp:coreProperties>
</file>