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21" r:id="rId2"/>
    <p:sldId id="274" r:id="rId3"/>
    <p:sldId id="275" r:id="rId4"/>
    <p:sldId id="277" r:id="rId5"/>
    <p:sldId id="276" r:id="rId6"/>
    <p:sldId id="278" r:id="rId7"/>
    <p:sldId id="279" r:id="rId8"/>
    <p:sldId id="281" r:id="rId9"/>
  </p:sldIdLst>
  <p:sldSz cx="9144000" cy="6858000" type="letter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E96C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41" autoAdjust="0"/>
    <p:restoredTop sz="94674" autoAdjust="0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503623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78925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34418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9258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857189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894165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:a16="http://schemas.microsoft.com/office/drawing/2014/main" xmlns="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:a16="http://schemas.microsoft.com/office/drawing/2014/main" xmlns="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:a16="http://schemas.microsoft.com/office/drawing/2014/main" xmlns="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:a16="http://schemas.microsoft.com/office/drawing/2014/main" xmlns="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207°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31 DE ENERO DE 2024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ENERO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1908722"/>
            <a:ext cx="8829675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8457" y="1909763"/>
            <a:ext cx="8805726" cy="2621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31 DE ENERO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3"/>
            <a:ext cx="8759177" cy="3014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ENERO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ENERO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4"/>
            <a:ext cx="8759177" cy="3403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ENERO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4"/>
            <a:ext cx="8759177" cy="3562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ENERO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4"/>
            <a:ext cx="8767366" cy="3001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ENERO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4"/>
            <a:ext cx="8767366" cy="3009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5"/>
            <a:ext cx="8767366" cy="3811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ENERO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1752</TotalTime>
  <Words>117</Words>
  <Application>Microsoft Office PowerPoint</Application>
  <PresentationFormat>Carta (216 x 279 mm)</PresentationFormat>
  <Paragraphs>24</Paragraphs>
  <Slides>8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194</cp:revision>
  <dcterms:created xsi:type="dcterms:W3CDTF">2019-08-05T21:51:21Z</dcterms:created>
  <dcterms:modified xsi:type="dcterms:W3CDTF">2025-09-23T16:06:23Z</dcterms:modified>
</cp:coreProperties>
</file>