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10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185°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28 DE FEBRERO DE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157163" y="1909763"/>
          <a:ext cx="8829675" cy="3076575"/>
        </p:xfrm>
        <a:graphic>
          <a:graphicData uri="http://schemas.openxmlformats.org/presentationml/2006/ole">
            <p:oleObj spid="_x0000_s27657" name="Hoja de cálculo" r:id="rId4" imgW="8829766" imgH="307670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28 DE FEBRERO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28 DE FEBRERO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157163" y="2667417"/>
          <a:ext cx="8829675" cy="1152525"/>
        </p:xfrm>
        <a:graphic>
          <a:graphicData uri="http://schemas.openxmlformats.org/presentationml/2006/ole">
            <p:oleObj spid="_x0000_s43011" name="Hoja de cálculo" r:id="rId4" imgW="8829766" imgH="1152616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392110" y="1909763"/>
          <a:ext cx="8331378" cy="2679438"/>
        </p:xfrm>
        <a:graphic>
          <a:graphicData uri="http://schemas.openxmlformats.org/presentationml/2006/ole">
            <p:oleObj spid="_x0000_s23560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28 DE FEBRERO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392113" y="1909763"/>
          <a:ext cx="8334375" cy="3457575"/>
        </p:xfrm>
        <a:graphic>
          <a:graphicData uri="http://schemas.openxmlformats.org/presentationml/2006/ole">
            <p:oleObj spid="_x0000_s21513" name="Hoja de cálculo" r:id="rId4" imgW="8334424" imgH="345757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9464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92113" y="1909763"/>
          <a:ext cx="8334375" cy="4438650"/>
        </p:xfrm>
        <a:graphic>
          <a:graphicData uri="http://schemas.openxmlformats.org/presentationml/2006/ole">
            <p:oleObj spid="_x0000_s17416" name="Hoja de cálculo" r:id="rId4" imgW="8334424" imgH="443851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92113" y="1909763"/>
          <a:ext cx="8334375" cy="3600450"/>
        </p:xfrm>
        <a:graphic>
          <a:graphicData uri="http://schemas.openxmlformats.org/presentationml/2006/ole">
            <p:oleObj spid="_x0000_s15368" name="Hoja de cálculo" r:id="rId4" imgW="8334424" imgH="360037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20" name="Hoja de cálculo" r:id="rId4" imgW="8334424" imgH="377178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92113" y="1909763"/>
          <a:ext cx="8334375" cy="4124325"/>
        </p:xfrm>
        <a:graphic>
          <a:graphicData uri="http://schemas.openxmlformats.org/presentationml/2006/ole">
            <p:oleObj spid="_x0000_s9225" name="Hoja de cálculo" r:id="rId4" imgW="8334424" imgH="412431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139</cp:revision>
  <dcterms:created xsi:type="dcterms:W3CDTF">2019-08-05T21:51:21Z</dcterms:created>
  <dcterms:modified xsi:type="dcterms:W3CDTF">2025-09-23T14:46:07Z</dcterms:modified>
</cp:coreProperties>
</file>