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195°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28 DE FEBRERO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157163" y="1909763"/>
          <a:ext cx="8829675" cy="3562350"/>
        </p:xfrm>
        <a:graphic>
          <a:graphicData uri="http://schemas.openxmlformats.org/presentationml/2006/ole">
            <p:oleObj spid="_x0000_s43011" name="Hoja de cálculo" r:id="rId4" imgW="8829766" imgH="356231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28 DE FEBRERO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28 DE FEBRERO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27672" name="Object 24"/>
          <p:cNvGraphicFramePr>
            <a:graphicFrameLocks noChangeAspect="1"/>
          </p:cNvGraphicFramePr>
          <p:nvPr/>
        </p:nvGraphicFramePr>
        <p:xfrm>
          <a:off x="157163" y="2771775"/>
          <a:ext cx="8829675" cy="1314450"/>
        </p:xfrm>
        <a:graphic>
          <a:graphicData uri="http://schemas.openxmlformats.org/presentationml/2006/ole">
            <p:oleObj spid="_x0000_s27672" name="Hoja de cálculo" r:id="rId4" imgW="8829766" imgH="1314577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3" name="Object 21"/>
          <p:cNvGraphicFramePr>
            <a:graphicFrameLocks noChangeAspect="1"/>
          </p:cNvGraphicFramePr>
          <p:nvPr/>
        </p:nvGraphicFramePr>
        <p:xfrm>
          <a:off x="392100" y="1909753"/>
          <a:ext cx="8331381" cy="2679439"/>
        </p:xfrm>
        <a:graphic>
          <a:graphicData uri="http://schemas.openxmlformats.org/presentationml/2006/ole">
            <p:oleObj spid="_x0000_s23573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28 DE FEBRERO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6" name="Object 22"/>
          <p:cNvGraphicFramePr>
            <a:graphicFrameLocks noChangeAspect="1"/>
          </p:cNvGraphicFramePr>
          <p:nvPr/>
        </p:nvGraphicFramePr>
        <p:xfrm>
          <a:off x="392113" y="1909763"/>
          <a:ext cx="8334375" cy="3619500"/>
        </p:xfrm>
        <a:graphic>
          <a:graphicData uri="http://schemas.openxmlformats.org/presentationml/2006/ole">
            <p:oleObj spid="_x0000_s21526" name="Hoja de cálculo" r:id="rId4" imgW="8334424" imgH="361953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7426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392113" y="1909763"/>
          <a:ext cx="8334375" cy="4276725"/>
        </p:xfrm>
        <a:graphic>
          <a:graphicData uri="http://schemas.openxmlformats.org/presentationml/2006/ole">
            <p:oleObj spid="_x0000_s19474" name="Hoja de cálculo" r:id="rId4" imgW="8334424" imgH="427682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79" name="Hoja de cálculo" r:id="rId4" imgW="8334424" imgH="360037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0" name="Object 18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30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37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28 DE FEBRERO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1238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164</cp:revision>
  <dcterms:created xsi:type="dcterms:W3CDTF">2019-08-05T21:51:21Z</dcterms:created>
  <dcterms:modified xsi:type="dcterms:W3CDTF">2025-09-23T15:47:40Z</dcterms:modified>
</cp:coreProperties>
</file>