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218°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28 DE FEBRERO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8" y="1910435"/>
            <a:ext cx="8824347" cy="3238952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28 DE FEBRERO DE 2025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97107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427" y="1910435"/>
            <a:ext cx="8829675" cy="2411810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4033" y="4462141"/>
            <a:ext cx="4556153" cy="223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50" dirty="0">
                <a:latin typeface="Arial" panose="020B0604020202020204" pitchFamily="34" charset="0"/>
                <a:cs typeface="Arial" panose="020B0604020202020204" pitchFamily="34" charset="0"/>
              </a:rPr>
              <a:t>http://201.131.132.185/PAGs/Sec_Transparencia/transp_VIII_05.php?opcIns=I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7" y="1913829"/>
            <a:ext cx="8827562" cy="3048869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6" y="1908722"/>
            <a:ext cx="8826938" cy="334196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5" y="1908723"/>
            <a:ext cx="8829674" cy="3520819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190865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08722"/>
            <a:ext cx="8829234" cy="3191695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08722"/>
            <a:ext cx="8829236" cy="383181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28 DE FEBRERO DE 2025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132</Words>
  <Application>Microsoft Office PowerPoint</Application>
  <PresentationFormat>Carta (216 x 279 mm)</PresentationFormat>
  <Paragraphs>28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245</cp:revision>
  <dcterms:created xsi:type="dcterms:W3CDTF">2019-08-05T21:51:21Z</dcterms:created>
  <dcterms:modified xsi:type="dcterms:W3CDTF">2025-09-23T16:18:53Z</dcterms:modified>
</cp:coreProperties>
</file>