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185°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MARZO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157163" y="1909763"/>
          <a:ext cx="8829675" cy="3076575"/>
        </p:xfrm>
        <a:graphic>
          <a:graphicData uri="http://schemas.openxmlformats.org/presentationml/2006/ole">
            <p:oleObj spid="_x0000_s27658" name="Hoja de cálculo" r:id="rId4" imgW="8829766" imgH="307670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57163" y="2667417"/>
          <a:ext cx="8829675" cy="1152525"/>
        </p:xfrm>
        <a:graphic>
          <a:graphicData uri="http://schemas.openxmlformats.org/presentationml/2006/ole">
            <p:oleObj spid="_x0000_s43013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92110" y="1909763"/>
          <a:ext cx="8331378" cy="2679438"/>
        </p:xfrm>
        <a:graphic>
          <a:graphicData uri="http://schemas.openxmlformats.org/presentationml/2006/ole">
            <p:oleObj spid="_x0000_s23562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4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5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17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0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1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27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142</cp:revision>
  <dcterms:created xsi:type="dcterms:W3CDTF">2019-08-05T21:51:21Z</dcterms:created>
  <dcterms:modified xsi:type="dcterms:W3CDTF">2025-09-23T14:46:44Z</dcterms:modified>
</cp:coreProperties>
</file>