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196°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MARZO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43012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4" name="Object 26"/>
          <p:cNvGraphicFramePr>
            <a:graphicFrameLocks noChangeAspect="1"/>
          </p:cNvGraphicFramePr>
          <p:nvPr/>
        </p:nvGraphicFramePr>
        <p:xfrm>
          <a:off x="157163" y="2771775"/>
          <a:ext cx="8829675" cy="1314450"/>
        </p:xfrm>
        <a:graphic>
          <a:graphicData uri="http://schemas.openxmlformats.org/presentationml/2006/ole">
            <p:oleObj spid="_x0000_s27674" name="Hoja de cálculo" r:id="rId4" imgW="8829766" imgH="1314577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4" name="Object 22"/>
          <p:cNvGraphicFramePr>
            <a:graphicFrameLocks noChangeAspect="1"/>
          </p:cNvGraphicFramePr>
          <p:nvPr/>
        </p:nvGraphicFramePr>
        <p:xfrm>
          <a:off x="392099" y="1909752"/>
          <a:ext cx="8331381" cy="2679439"/>
        </p:xfrm>
        <a:graphic>
          <a:graphicData uri="http://schemas.openxmlformats.org/presentationml/2006/ole">
            <p:oleObj spid="_x0000_s23574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7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27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27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5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80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1" name="Object 19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31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8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168</cp:revision>
  <dcterms:created xsi:type="dcterms:W3CDTF">2019-08-05T21:51:21Z</dcterms:created>
  <dcterms:modified xsi:type="dcterms:W3CDTF">2025-09-23T15:47:57Z</dcterms:modified>
</cp:coreProperties>
</file>