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1" r:id="rId2"/>
    <p:sldId id="310" r:id="rId3"/>
    <p:sldId id="274" r:id="rId4"/>
    <p:sldId id="275" r:id="rId5"/>
    <p:sldId id="276" r:id="rId6"/>
    <p:sldId id="277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28"/>
    <p:restoredTop sz="94674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186°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30 DE ABRIL DE 2022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9" name="Object 11"/>
          <p:cNvGraphicFramePr>
            <a:graphicFrameLocks noChangeAspect="1"/>
          </p:cNvGraphicFramePr>
          <p:nvPr/>
        </p:nvGraphicFramePr>
        <p:xfrm>
          <a:off x="157163" y="1909763"/>
          <a:ext cx="8829675" cy="3238500"/>
        </p:xfrm>
        <a:graphic>
          <a:graphicData uri="http://schemas.openxmlformats.org/presentationml/2006/ole">
            <p:oleObj spid="_x0000_s27659" name="Hoja de cálculo" r:id="rId4" imgW="8829766" imgH="3238393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ABRIL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157163" y="2667417"/>
          <a:ext cx="8829675" cy="1152525"/>
        </p:xfrm>
        <a:graphic>
          <a:graphicData uri="http://schemas.openxmlformats.org/presentationml/2006/ole">
            <p:oleObj spid="_x0000_s43014" name="Hoja de cálculo" r:id="rId4" imgW="8829766" imgH="1152616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ABRIL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392110" y="1909763"/>
          <a:ext cx="8331378" cy="2679438"/>
        </p:xfrm>
        <a:graphic>
          <a:graphicData uri="http://schemas.openxmlformats.org/presentationml/2006/ole">
            <p:oleObj spid="_x0000_s23563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30 DE ABRIL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392113" y="1909763"/>
          <a:ext cx="8334375" cy="3457575"/>
        </p:xfrm>
        <a:graphic>
          <a:graphicData uri="http://schemas.openxmlformats.org/presentationml/2006/ole">
            <p:oleObj spid="_x0000_s21515" name="Hoja de cálculo" r:id="rId4" imgW="8334424" imgH="345757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67" name="Object 11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9467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392113" y="1909763"/>
          <a:ext cx="8334375" cy="4438650"/>
        </p:xfrm>
        <a:graphic>
          <a:graphicData uri="http://schemas.openxmlformats.org/presentationml/2006/ole">
            <p:oleObj spid="_x0000_s17418" name="Hoja de cálculo" r:id="rId4" imgW="8334424" imgH="443851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392113" y="1909763"/>
          <a:ext cx="8334375" cy="3600450"/>
        </p:xfrm>
        <a:graphic>
          <a:graphicData uri="http://schemas.openxmlformats.org/presentationml/2006/ole">
            <p:oleObj spid="_x0000_s15371" name="Hoja de cálculo" r:id="rId4" imgW="8334424" imgH="360037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392113" y="1909763"/>
          <a:ext cx="8334375" cy="3771900"/>
        </p:xfrm>
        <a:graphic>
          <a:graphicData uri="http://schemas.openxmlformats.org/presentationml/2006/ole">
            <p:oleObj spid="_x0000_s13322" name="Hoja de cálculo" r:id="rId4" imgW="8334424" imgH="377178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392113" y="1909763"/>
          <a:ext cx="8334375" cy="4286250"/>
        </p:xfrm>
        <a:graphic>
          <a:graphicData uri="http://schemas.openxmlformats.org/presentationml/2006/ole">
            <p:oleObj spid="_x0000_s9228" name="Hoja de cálculo" r:id="rId4" imgW="8334424" imgH="428627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1159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144</cp:revision>
  <dcterms:created xsi:type="dcterms:W3CDTF">2019-08-05T21:51:21Z</dcterms:created>
  <dcterms:modified xsi:type="dcterms:W3CDTF">2025-09-23T14:46:59Z</dcterms:modified>
</cp:coreProperties>
</file>