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271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96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197°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30 DE ABRIL DE 2023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157163" y="1909763"/>
          <a:ext cx="8829675" cy="3562350"/>
        </p:xfrm>
        <a:graphic>
          <a:graphicData uri="http://schemas.openxmlformats.org/presentationml/2006/ole">
            <p:oleObj spid="_x0000_s43013" name="Hoja de cálculo" r:id="rId4" imgW="8829766" imgH="3562313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ABRIL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75" name="Object 27"/>
          <p:cNvGraphicFramePr>
            <a:graphicFrameLocks noChangeAspect="1"/>
          </p:cNvGraphicFramePr>
          <p:nvPr/>
        </p:nvGraphicFramePr>
        <p:xfrm>
          <a:off x="157163" y="2771775"/>
          <a:ext cx="8829675" cy="1152525"/>
        </p:xfrm>
        <a:graphic>
          <a:graphicData uri="http://schemas.openxmlformats.org/presentationml/2006/ole">
            <p:oleObj spid="_x0000_s27675" name="Hoja de cálculo" r:id="rId4" imgW="8829766" imgH="1152616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ABRIL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76" name="Object 24"/>
          <p:cNvGraphicFramePr>
            <a:graphicFrameLocks noChangeAspect="1"/>
          </p:cNvGraphicFramePr>
          <p:nvPr/>
        </p:nvGraphicFramePr>
        <p:xfrm>
          <a:off x="392098" y="1909751"/>
          <a:ext cx="8331381" cy="2679439"/>
        </p:xfrm>
        <a:graphic>
          <a:graphicData uri="http://schemas.openxmlformats.org/presentationml/2006/ole">
            <p:oleObj spid="_x0000_s23576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30 DE ABRIL DE 2023</a:t>
            </a:r>
          </a:p>
        </p:txBody>
      </p:sp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28" name="Object 24"/>
          <p:cNvGraphicFramePr>
            <a:graphicFrameLocks noChangeAspect="1"/>
          </p:cNvGraphicFramePr>
          <p:nvPr/>
        </p:nvGraphicFramePr>
        <p:xfrm>
          <a:off x="392113" y="1909763"/>
          <a:ext cx="8334375" cy="3619500"/>
        </p:xfrm>
        <a:graphic>
          <a:graphicData uri="http://schemas.openxmlformats.org/presentationml/2006/ole">
            <p:oleObj spid="_x0000_s21528" name="Hoja de cálculo" r:id="rId4" imgW="8334424" imgH="361953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2023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28" name="Object 20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7428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2023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76" name="Object 20"/>
          <p:cNvGraphicFramePr>
            <a:graphicFrameLocks noChangeAspect="1"/>
          </p:cNvGraphicFramePr>
          <p:nvPr/>
        </p:nvGraphicFramePr>
        <p:xfrm>
          <a:off x="392113" y="1909763"/>
          <a:ext cx="8334375" cy="4276725"/>
        </p:xfrm>
        <a:graphic>
          <a:graphicData uri="http://schemas.openxmlformats.org/presentationml/2006/ole">
            <p:oleObj spid="_x0000_s19476" name="Hoja de cálculo" r:id="rId4" imgW="8334424" imgH="427682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2023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81" name="Object 21"/>
          <p:cNvGraphicFramePr>
            <a:graphicFrameLocks noChangeAspect="1"/>
          </p:cNvGraphicFramePr>
          <p:nvPr/>
        </p:nvGraphicFramePr>
        <p:xfrm>
          <a:off x="392113" y="1909763"/>
          <a:ext cx="8334375" cy="3600450"/>
        </p:xfrm>
        <a:graphic>
          <a:graphicData uri="http://schemas.openxmlformats.org/presentationml/2006/ole">
            <p:oleObj spid="_x0000_s15381" name="Hoja de cálculo" r:id="rId4" imgW="8334424" imgH="360037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2023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32" name="Object 20"/>
          <p:cNvGraphicFramePr>
            <a:graphicFrameLocks noChangeAspect="1"/>
          </p:cNvGraphicFramePr>
          <p:nvPr/>
        </p:nvGraphicFramePr>
        <p:xfrm>
          <a:off x="392113" y="1909763"/>
          <a:ext cx="8334375" cy="3771900"/>
        </p:xfrm>
        <a:graphic>
          <a:graphicData uri="http://schemas.openxmlformats.org/presentationml/2006/ole">
            <p:oleObj spid="_x0000_s13332" name="Hoja de cálculo" r:id="rId4" imgW="8334424" imgH="377178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2023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39" name="Object 23"/>
          <p:cNvGraphicFramePr>
            <a:graphicFrameLocks noChangeAspect="1"/>
          </p:cNvGraphicFramePr>
          <p:nvPr/>
        </p:nvGraphicFramePr>
        <p:xfrm>
          <a:off x="392113" y="1909763"/>
          <a:ext cx="8334375" cy="4286250"/>
        </p:xfrm>
        <a:graphic>
          <a:graphicData uri="http://schemas.openxmlformats.org/presentationml/2006/ole">
            <p:oleObj spid="_x0000_s9239" name="Hoja de cálculo" r:id="rId4" imgW="8334424" imgH="428627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2023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1626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170</cp:revision>
  <dcterms:created xsi:type="dcterms:W3CDTF">2019-08-05T21:51:21Z</dcterms:created>
  <dcterms:modified xsi:type="dcterms:W3CDTF">2025-09-23T15:48:22Z</dcterms:modified>
</cp:coreProperties>
</file>