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208°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ABRIL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884488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8" y="1909767"/>
            <a:ext cx="8791195" cy="2546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4" cy="301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</a:t>
            </a:r>
            <a:r>
              <a:rPr lang="es-MX" sz="1400" dirty="0" err="1" smtClean="0">
                <a:solidFill>
                  <a:schemeClr val="bg1"/>
                </a:solidFill>
                <a:latin typeface="Trajan Pro" panose="02020502050506020301" pitchFamily="18" charset="0"/>
              </a:rPr>
              <a:t>AL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3" cy="340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5"/>
            <a:ext cx="8791193" cy="356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91192" cy="300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2024</a:t>
            </a:r>
          </a:p>
          <a:p>
            <a:pPr algn="ctr"/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91190" cy="300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91190" cy="408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ABRIL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1836</TotalTime>
  <Words>130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207</cp:revision>
  <dcterms:created xsi:type="dcterms:W3CDTF">2019-08-05T21:51:21Z</dcterms:created>
  <dcterms:modified xsi:type="dcterms:W3CDTF">2025-09-23T16:07:05Z</dcterms:modified>
</cp:coreProperties>
</file>