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4" r:id="rId2"/>
    <p:sldId id="321" r:id="rId3"/>
    <p:sldId id="332" r:id="rId4"/>
    <p:sldId id="274" r:id="rId5"/>
    <p:sldId id="275" r:id="rId6"/>
    <p:sldId id="277" r:id="rId7"/>
    <p:sldId id="276" r:id="rId8"/>
    <p:sldId id="278" r:id="rId9"/>
    <p:sldId id="279" r:id="rId10"/>
    <p:sldId id="281" r:id="rId11"/>
    <p:sldId id="348" r:id="rId12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96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41" autoAdjust="0"/>
    <p:restoredTop sz="94674" autoAdjust="0"/>
  </p:normalViewPr>
  <p:slideViewPr>
    <p:cSldViewPr snapToGrid="0" snapToObjects="1"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D001F-9F8D-4F51-9F03-6F8771CF998B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DCB71-C303-4AA0-9B63-E9C37920F9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C21EB-CBC8-4401-97F9-0754550BF3E0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58F95A-40F3-4DED-8F60-B79DF8668F8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F95A-40F3-4DED-8F60-B79DF8668F85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1218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3097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F95A-40F3-4DED-8F60-B79DF8668F85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4074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9561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9561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5036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57892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3441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925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8571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6613" cy="3484563"/>
          </a:xfrm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1082F-6BF0-4E2C-AAC9-0E5251F0D7F7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894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AEBD3FF-8AA2-744A-BA52-1D46DDFF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9C0D103-F0C5-4645-899B-F1F5BF98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C4397B9-DCC7-2E45-A036-3E113EBD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FB64F17-A758-3943-AA32-36E5E4F45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08" y="69522"/>
            <a:ext cx="536702" cy="7147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6">
            <a:extLst>
              <a:ext uri="{FF2B5EF4-FFF2-40B4-BE49-F238E27FC236}">
                <a16:creationId xmlns="" xmlns:a16="http://schemas.microsoft.com/office/drawing/2014/main" id="{070CD3CE-9C49-0845-93FB-DE13E3035954}"/>
              </a:ext>
            </a:extLst>
          </p:cNvPr>
          <p:cNvCxnSpPr>
            <a:cxnSpLocks/>
          </p:cNvCxnSpPr>
          <p:nvPr userDrawn="1"/>
        </p:nvCxnSpPr>
        <p:spPr>
          <a:xfrm>
            <a:off x="718459" y="190039"/>
            <a:ext cx="0" cy="51191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8">
            <a:extLst>
              <a:ext uri="{FF2B5EF4-FFF2-40B4-BE49-F238E27FC236}">
                <a16:creationId xmlns="" xmlns:a16="http://schemas.microsoft.com/office/drawing/2014/main" id="{E86F24AB-960F-8143-8141-F6CB4C915CCA}"/>
              </a:ext>
            </a:extLst>
          </p:cNvPr>
          <p:cNvSpPr txBox="1"/>
          <p:nvPr userDrawn="1"/>
        </p:nvSpPr>
        <p:spPr>
          <a:xfrm>
            <a:off x="758276" y="253794"/>
            <a:ext cx="343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Hospital Civil de Guadalajara</a:t>
            </a:r>
          </a:p>
        </p:txBody>
      </p:sp>
      <p:pic>
        <p:nvPicPr>
          <p:cNvPr id="8" name="Imagen 13">
            <a:extLst>
              <a:ext uri="{FF2B5EF4-FFF2-40B4-BE49-F238E27FC236}">
                <a16:creationId xmlns="" xmlns:a16="http://schemas.microsoft.com/office/drawing/2014/main" id="{002C7363-425A-8241-A822-89214DED9101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0650" y="6258564"/>
            <a:ext cx="133350" cy="601200"/>
          </a:xfrm>
          <a:prstGeom prst="rect">
            <a:avLst/>
          </a:prstGeom>
        </p:spPr>
      </p:pic>
      <p:pic>
        <p:nvPicPr>
          <p:cNvPr id="9" name="Imagen 15">
            <a:extLst>
              <a:ext uri="{FF2B5EF4-FFF2-40B4-BE49-F238E27FC236}">
                <a16:creationId xmlns="" xmlns:a16="http://schemas.microsoft.com/office/drawing/2014/main" id="{3B064235-1693-AC43-8CAC-7ABFF2E419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5005" y="6373723"/>
            <a:ext cx="848980" cy="433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aralelogramo 17">
            <a:extLst>
              <a:ext uri="{FF2B5EF4-FFF2-40B4-BE49-F238E27FC236}">
                <a16:creationId xmlns="" xmlns:a16="http://schemas.microsoft.com/office/drawing/2014/main" id="{A978073B-876B-5C44-8718-F8BBC600B044}"/>
              </a:ext>
            </a:extLst>
          </p:cNvPr>
          <p:cNvSpPr/>
          <p:nvPr userDrawn="1"/>
        </p:nvSpPr>
        <p:spPr>
          <a:xfrm>
            <a:off x="286603" y="848288"/>
            <a:ext cx="8567382" cy="360000"/>
          </a:xfrm>
          <a:prstGeom prst="parallelogram">
            <a:avLst/>
          </a:prstGeom>
          <a:solidFill>
            <a:srgbClr val="2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4182790" y="243161"/>
            <a:ext cx="49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219° REUNIÓN ORDINARIA DE COMITÉ DE ADMINISTRACIÓN HOSPITALARIA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AVANCE PRESUPUESTAL AL 30 DE ABRIL DE 2025</a:t>
            </a:r>
            <a:endParaRPr lang="es-MX" sz="900" dirty="0">
              <a:solidFill>
                <a:schemeClr val="tx1">
                  <a:lumMod val="50000"/>
                  <a:lumOff val="50000"/>
                </a:schemeClr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9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80F8ED-13A9-5E48-B278-5636DEE74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2AD6A8D-196A-F940-A5D9-9C53206E5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D6D3751-D18C-6349-8C64-FF0803D5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DC5338-D7A3-9C4A-A387-A786AC4A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5A30BED-F314-E74B-A9AD-129CBD7E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3570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188E451-A752-FB49-802B-0C644692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A86B138-0352-1F4D-85A6-55509A33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6928EC0-311C-B644-BE97-F6548395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B797-69FB-C541-B6FE-6EDAC61EB2D2}" type="datetimeFigureOut">
              <a:rPr lang="es-MX" smtClean="0"/>
              <a:pPr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010BD9-A10F-6347-A7E3-E2EB6640E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3457F6D-ED9D-A940-A99E-1A6E796A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384E-B0C3-B441-9AA5-FDFC4C16584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276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>
            <a:extLst>
              <a:ext uri="{FF2B5EF4-FFF2-40B4-BE49-F238E27FC236}">
                <a16:creationId xmlns="" xmlns:a16="http://schemas.microsoft.com/office/drawing/2014/main" id="{F2CB8F37-4811-9644-A42F-89C25A3DB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488" r="321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32A63F3-F93F-6B4C-A3A1-1963BECC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0"/>
            <a:ext cx="9144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5074210-13DF-8A41-BF98-46C12611E69D}"/>
              </a:ext>
            </a:extLst>
          </p:cNvPr>
          <p:cNvSpPr txBox="1"/>
          <p:nvPr/>
        </p:nvSpPr>
        <p:spPr>
          <a:xfrm>
            <a:off x="0" y="1235042"/>
            <a:ext cx="358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Hospital Civil de Guadalajara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1E808CF-E82A-DA46-BA79-41F0F4017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3757545"/>
            <a:ext cx="6885711" cy="17669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80884D4-BB8A-AB46-8D9A-4F1733A85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095" y="239412"/>
            <a:ext cx="661417" cy="8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383705-F34A-1644-8AA7-44AD6E7C5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50" y="5924555"/>
            <a:ext cx="1438659" cy="7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E8FB557B-CCC3-0442-B5B5-C2DA5FBAEB01}"/>
              </a:ext>
            </a:extLst>
          </p:cNvPr>
          <p:cNvSpPr txBox="1"/>
          <p:nvPr/>
        </p:nvSpPr>
        <p:spPr>
          <a:xfrm>
            <a:off x="41561" y="4065481"/>
            <a:ext cx="606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Comité de Administración Hospitalaria</a:t>
            </a: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Ducentésima Décima Novena Reunión Ordinaria</a:t>
            </a:r>
          </a:p>
          <a:p>
            <a:endParaRPr lang="es-MX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Junio / 2025</a:t>
            </a:r>
          </a:p>
        </p:txBody>
      </p:sp>
    </p:spTree>
    <p:extLst>
      <p:ext uri="{BB962C8B-B14F-4D97-AF65-F5344CB8AC3E}">
        <p14:creationId xmlns="" xmlns:p14="http://schemas.microsoft.com/office/powerpoint/2010/main" val="32478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10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913830"/>
            <a:ext cx="8829677" cy="4359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>
            <a:extLst>
              <a:ext uri="{FF2B5EF4-FFF2-40B4-BE49-F238E27FC236}">
                <a16:creationId xmlns="" xmlns:a16="http://schemas.microsoft.com/office/drawing/2014/main" id="{F2CB8F37-4811-9644-A42F-89C25A3DB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488" r="321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32A63F3-F93F-6B4C-A3A1-1963BECC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0"/>
            <a:ext cx="9144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5074210-13DF-8A41-BF98-46C12611E69D}"/>
              </a:ext>
            </a:extLst>
          </p:cNvPr>
          <p:cNvSpPr txBox="1"/>
          <p:nvPr/>
        </p:nvSpPr>
        <p:spPr>
          <a:xfrm>
            <a:off x="0" y="1235042"/>
            <a:ext cx="358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rajan Pro" panose="02020502050506020301" pitchFamily="18" charset="0"/>
              </a:rPr>
              <a:t>Hospital Civil de Guadalajara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1E808CF-E82A-DA46-BA79-41F0F4017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3757545"/>
            <a:ext cx="6885711" cy="17669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80884D4-BB8A-AB46-8D9A-4F1733A85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095" y="239412"/>
            <a:ext cx="661417" cy="8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383705-F34A-1644-8AA7-44AD6E7C5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50" y="5924555"/>
            <a:ext cx="1438659" cy="7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3">
            <a:extLst>
              <a:ext uri="{FF2B5EF4-FFF2-40B4-BE49-F238E27FC236}">
                <a16:creationId xmlns="" xmlns:a16="http://schemas.microsoft.com/office/drawing/2014/main" id="{E8FB557B-CCC3-0442-B5B5-C2DA5FBAEB01}"/>
              </a:ext>
            </a:extLst>
          </p:cNvPr>
          <p:cNvSpPr txBox="1"/>
          <p:nvPr/>
        </p:nvSpPr>
        <p:spPr>
          <a:xfrm>
            <a:off x="41561" y="4065481"/>
            <a:ext cx="606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Comité de Administración Hospitalaria</a:t>
            </a: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Ducentésima Décima Novena Reunión Ordinaria</a:t>
            </a:r>
          </a:p>
          <a:p>
            <a:endParaRPr lang="es-MX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  <a:p>
            <a:r>
              <a:rPr lang="es-MX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Junio / 2025</a:t>
            </a:r>
          </a:p>
        </p:txBody>
      </p:sp>
    </p:spTree>
    <p:extLst>
      <p:ext uri="{BB962C8B-B14F-4D97-AF65-F5344CB8AC3E}">
        <p14:creationId xmlns="" xmlns:p14="http://schemas.microsoft.com/office/powerpoint/2010/main" val="20577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8" y="1910435"/>
            <a:ext cx="8824347" cy="323895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ANALÍTICO DE INGRESOS AL 30 DE ABRIL DE 2025</a:t>
            </a:r>
            <a:endParaRPr lang="es-MX" sz="1400" dirty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2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2884488"/>
            <a:ext cx="8829675" cy="1397107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ANALÍTICO DE INGRESOS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3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4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CAPÍTULO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4033" y="4753088"/>
            <a:ext cx="455615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5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MX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201.131.132.133/PAGs/Sec_Transparencia/transp_VIII_05.php?opcIns=I</a:t>
            </a:r>
            <a:endParaRPr lang="es-MX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1" y="1913829"/>
            <a:ext cx="8829675" cy="2739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3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5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913829"/>
            <a:ext cx="8829675" cy="3469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6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913829"/>
            <a:ext cx="8829675" cy="3974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7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913829"/>
            <a:ext cx="8829676" cy="4005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8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913829"/>
            <a:ext cx="8829676" cy="363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4152035" y="6567393"/>
            <a:ext cx="904875" cy="235189"/>
          </a:xfrm>
          <a:prstGeom prst="rect">
            <a:avLst/>
          </a:prstGeom>
        </p:spPr>
        <p:txBody>
          <a:bodyPr/>
          <a:lstStyle/>
          <a:p>
            <a:pPr algn="ctr"/>
            <a:fld id="{333A8127-744A-49B2-8D75-3A277263C564}" type="slidenum">
              <a:rPr lang="es-E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9</a:t>
            </a:fld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6476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REPORTE DE EGRESOS POR PARTIDA DE GASTO </a:t>
            </a:r>
            <a:r>
              <a:rPr lang="es-MX" sz="1400" dirty="0">
                <a:solidFill>
                  <a:schemeClr val="bg1"/>
                </a:solidFill>
                <a:latin typeface="Trajan Pro" panose="02020502050506020301" pitchFamily="18" charset="0"/>
              </a:rPr>
              <a:t>AL 30 DE ABRIL DE 2025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913829"/>
            <a:ext cx="8829676" cy="363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166</Words>
  <Application>Microsoft Office PowerPoint</Application>
  <PresentationFormat>Carta (216 x 279 mm)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HCG</cp:lastModifiedBy>
  <cp:revision>252</cp:revision>
  <dcterms:created xsi:type="dcterms:W3CDTF">2019-08-05T21:51:21Z</dcterms:created>
  <dcterms:modified xsi:type="dcterms:W3CDTF">2025-09-23T16:19:24Z</dcterms:modified>
</cp:coreProperties>
</file>