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187°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MAYO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157163" y="1909763"/>
          <a:ext cx="8829675" cy="3400425"/>
        </p:xfrm>
        <a:graphic>
          <a:graphicData uri="http://schemas.openxmlformats.org/presentationml/2006/ole">
            <p:oleObj spid="_x0000_s27662" name="Hoja de cálculo" r:id="rId4" imgW="8829766" imgH="340035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MAYO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157163" y="2667417"/>
          <a:ext cx="8829675" cy="1152525"/>
        </p:xfrm>
        <a:graphic>
          <a:graphicData uri="http://schemas.openxmlformats.org/presentationml/2006/ole">
            <p:oleObj spid="_x0000_s43015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MAYO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392109" y="1909762"/>
          <a:ext cx="8331379" cy="2679439"/>
        </p:xfrm>
        <a:graphic>
          <a:graphicData uri="http://schemas.openxmlformats.org/presentationml/2006/ole">
            <p:oleObj spid="_x0000_s23564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6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68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19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2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3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29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147</cp:revision>
  <dcterms:created xsi:type="dcterms:W3CDTF">2019-08-05T21:51:21Z</dcterms:created>
  <dcterms:modified xsi:type="dcterms:W3CDTF">2025-09-23T14:47:14Z</dcterms:modified>
</cp:coreProperties>
</file>