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332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2E96C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xmlns="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81100" y="698500"/>
            <a:ext cx="4646613" cy="3484563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:a16="http://schemas.microsoft.com/office/drawing/2014/main" xmlns="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:a16="http://schemas.microsoft.com/office/drawing/2014/main" xmlns="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:a16="http://schemas.microsoft.com/office/drawing/2014/main" xmlns="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:a16="http://schemas.microsoft.com/office/drawing/2014/main" xmlns="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209°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MAYO DE 2024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1908722"/>
            <a:ext cx="8829675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MAYO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3" y="2884488"/>
            <a:ext cx="8829675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MAYO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8" y="1909767"/>
            <a:ext cx="8791195" cy="25468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MAYO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9" y="1909767"/>
            <a:ext cx="8791194" cy="3017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9" y="1909767"/>
            <a:ext cx="8791193" cy="3406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69" y="1909767"/>
            <a:ext cx="8791193" cy="3565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4"/>
            <a:ext cx="8791192" cy="313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2024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6"/>
            <a:ext cx="8791190" cy="32798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6170" y="1909766"/>
            <a:ext cx="8791190" cy="421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2024</a:t>
            </a:r>
          </a:p>
        </p:txBody>
      </p:sp>
    </p:spTree>
    <p:extLst>
      <p:ext uri="{BB962C8B-B14F-4D97-AF65-F5344CB8AC3E}">
        <p14:creationId xmlns:p14="http://schemas.microsoft.com/office/powerpoint/2010/main" xmlns="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1887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213</cp:revision>
  <dcterms:created xsi:type="dcterms:W3CDTF">2019-08-05T21:51:21Z</dcterms:created>
  <dcterms:modified xsi:type="dcterms:W3CDTF">2025-09-23T16:07:22Z</dcterms:modified>
</cp:coreProperties>
</file>