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271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199°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JUNIO DE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157163" y="1909763"/>
          <a:ext cx="8829675" cy="3724275"/>
        </p:xfrm>
        <a:graphic>
          <a:graphicData uri="http://schemas.openxmlformats.org/presentationml/2006/ole">
            <p:oleObj spid="_x0000_s43015" name="Hoja de cálculo" r:id="rId4" imgW="8829766" imgH="3724274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JUNIO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77" name="Object 29"/>
          <p:cNvGraphicFramePr>
            <a:graphicFrameLocks noChangeAspect="1"/>
          </p:cNvGraphicFramePr>
          <p:nvPr/>
        </p:nvGraphicFramePr>
        <p:xfrm>
          <a:off x="157163" y="2771775"/>
          <a:ext cx="8829675" cy="1152525"/>
        </p:xfrm>
        <a:graphic>
          <a:graphicData uri="http://schemas.openxmlformats.org/presentationml/2006/ole">
            <p:oleObj spid="_x0000_s27677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JUNIO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8" name="Object 26"/>
          <p:cNvGraphicFramePr>
            <a:graphicFrameLocks noChangeAspect="1"/>
          </p:cNvGraphicFramePr>
          <p:nvPr/>
        </p:nvGraphicFramePr>
        <p:xfrm>
          <a:off x="392113" y="1909763"/>
          <a:ext cx="8331340" cy="2679426"/>
        </p:xfrm>
        <a:graphic>
          <a:graphicData uri="http://schemas.openxmlformats.org/presentationml/2006/ole">
            <p:oleObj spid="_x0000_s23578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30 DE JUNIO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30" name="Object 26"/>
          <p:cNvGraphicFramePr>
            <a:graphicFrameLocks noChangeAspect="1"/>
          </p:cNvGraphicFramePr>
          <p:nvPr/>
        </p:nvGraphicFramePr>
        <p:xfrm>
          <a:off x="392113" y="1909763"/>
          <a:ext cx="8334375" cy="3619500"/>
        </p:xfrm>
        <a:graphic>
          <a:graphicData uri="http://schemas.openxmlformats.org/presentationml/2006/ole">
            <p:oleObj spid="_x0000_s21530" name="Hoja de cálculo" r:id="rId4" imgW="8334424" imgH="361953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30" name="Object 22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7430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8" name="Object 22"/>
          <p:cNvGraphicFramePr>
            <a:graphicFrameLocks noChangeAspect="1"/>
          </p:cNvGraphicFramePr>
          <p:nvPr/>
        </p:nvGraphicFramePr>
        <p:xfrm>
          <a:off x="392113" y="1909763"/>
          <a:ext cx="8334375" cy="4276725"/>
        </p:xfrm>
        <a:graphic>
          <a:graphicData uri="http://schemas.openxmlformats.org/presentationml/2006/ole">
            <p:oleObj spid="_x0000_s19478" name="Hoja de cálculo" r:id="rId4" imgW="8334424" imgH="427682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84" name="Object 24"/>
          <p:cNvGraphicFramePr>
            <a:graphicFrameLocks noChangeAspect="1"/>
          </p:cNvGraphicFramePr>
          <p:nvPr/>
        </p:nvGraphicFramePr>
        <p:xfrm>
          <a:off x="392113" y="1909763"/>
          <a:ext cx="8334375" cy="3762375"/>
        </p:xfrm>
        <a:graphic>
          <a:graphicData uri="http://schemas.openxmlformats.org/presentationml/2006/ole">
            <p:oleObj spid="_x0000_s15384" name="Hoja de cálculo" r:id="rId4" imgW="8334424" imgH="376233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4" name="Object 22"/>
          <p:cNvGraphicFramePr>
            <a:graphicFrameLocks noChangeAspect="1"/>
          </p:cNvGraphicFramePr>
          <p:nvPr/>
        </p:nvGraphicFramePr>
        <p:xfrm>
          <a:off x="392113" y="1909763"/>
          <a:ext cx="8334375" cy="3933825"/>
        </p:xfrm>
        <a:graphic>
          <a:graphicData uri="http://schemas.openxmlformats.org/presentationml/2006/ole">
            <p:oleObj spid="_x0000_s13334" name="Hoja de cálculo" r:id="rId4" imgW="8334424" imgH="393374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41" name="Object 25"/>
          <p:cNvGraphicFramePr>
            <a:graphicFrameLocks noChangeAspect="1"/>
          </p:cNvGraphicFramePr>
          <p:nvPr/>
        </p:nvGraphicFramePr>
        <p:xfrm>
          <a:off x="392113" y="1909763"/>
          <a:ext cx="8334375" cy="4124325"/>
        </p:xfrm>
        <a:graphic>
          <a:graphicData uri="http://schemas.openxmlformats.org/presentationml/2006/ole">
            <p:oleObj spid="_x0000_s9241" name="Hoja de cálculo" r:id="rId4" imgW="8334424" imgH="412431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2023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173</cp:revision>
  <dcterms:created xsi:type="dcterms:W3CDTF">2019-08-05T21:51:21Z</dcterms:created>
  <dcterms:modified xsi:type="dcterms:W3CDTF">2025-09-23T15:48:52Z</dcterms:modified>
</cp:coreProperties>
</file>