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332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96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210°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30 DE JUNIO DE 2024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8722"/>
            <a:ext cx="8829675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JUNIO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2884488"/>
            <a:ext cx="88296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30 DE JUNIO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68" y="1909767"/>
            <a:ext cx="8791195" cy="2546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30 DE JUNIO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69" y="1909767"/>
            <a:ext cx="8791194" cy="301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69" y="1909767"/>
            <a:ext cx="8791194" cy="340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69" y="1909768"/>
            <a:ext cx="8791193" cy="3565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4"/>
            <a:ext cx="8791192" cy="31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6"/>
            <a:ext cx="8791192" cy="3279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6"/>
            <a:ext cx="8791190" cy="4081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30 DE JUNIO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1897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215</cp:revision>
  <dcterms:created xsi:type="dcterms:W3CDTF">2019-08-05T21:51:21Z</dcterms:created>
  <dcterms:modified xsi:type="dcterms:W3CDTF">2025-09-23T16:07:35Z</dcterms:modified>
</cp:coreProperties>
</file>