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49" r:id="rId2"/>
    <p:sldId id="350" r:id="rId3"/>
    <p:sldId id="351" r:id="rId4"/>
    <p:sldId id="352" r:id="rId5"/>
    <p:sldId id="353" r:id="rId6"/>
    <p:sldId id="354" r:id="rId7"/>
    <p:sldId id="355" r:id="rId8"/>
    <p:sldId id="356" r:id="rId9"/>
    <p:sldId id="357" r:id="rId10"/>
  </p:sldIdLst>
  <p:sldSz cx="9144000" cy="6858000" type="letter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41" autoAdjust="0"/>
    <p:restoredTop sz="94674" autoAdjust="0"/>
  </p:normalViewPr>
  <p:slideViewPr>
    <p:cSldViewPr snapToGrid="0" snapToObjects="1">
      <p:cViewPr varScale="1">
        <p:scale>
          <a:sx n="118" d="100"/>
          <a:sy n="118" d="100"/>
        </p:scale>
        <p:origin x="-14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405805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481844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619909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797353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0391BBA-AADF-8718-4DC5-777008E79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xmlns="" id="{7FDCC574-8036-E81C-F752-D4E47563A4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xmlns="" id="{2976BC29-BF53-CDC7-7EAB-46E7B62507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xmlns="" id="{4C26F9B1-4157-E8CB-9371-ED1F80151E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2198328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15EE3D0-07A7-3F33-8FFC-75B5977CD9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xmlns="" id="{4F4AF64B-2DAC-FF2D-F4B1-B5A1E54BA4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xmlns="" id="{11A2A938-BA50-408B-CA50-E196652CA6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xmlns="" id="{CA05D9B7-C4FE-B41B-8072-F97DE3F8BD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7773463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B929F7C-B51A-F556-7FDF-FD2787C57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xmlns="" id="{9626A288-55E7-CA6F-1307-770E2764A3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xmlns="" id="{B20A7D53-125C-2FC6-501C-9A7B69C4C8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xmlns="" id="{35823966-0B07-BE9B-70DC-7891511FAE8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4168305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8DFBA4C-740C-AFD0-C1C0-7FB2FA8A3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xmlns="" id="{C24A4575-F752-7866-7CCB-F79417D1AB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xmlns="" id="{660A97E1-584B-D307-384D-FE17CEDD41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xmlns="" id="{E996AB9E-538F-B8CB-BA38-97D1940568F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908603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C76F1BF-3E08-8A3E-4BB6-548D5867D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xmlns="" id="{6720B877-2AB0-E311-2937-E07ED046F6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xmlns="" id="{36261E14-E729-C155-D784-94424E12F5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xmlns="" id="{7621CE34-956A-7286-6D9A-91DB42D38B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763181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xmlns="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xmlns="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xmlns="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xmlns="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461528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221°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30 DE JUNIO DE 2025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ANALÍTICO DE INGRESOS 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MX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MX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JUNIO </a:t>
            </a:r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2025</a:t>
            </a: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4" y="1673414"/>
            <a:ext cx="9033979" cy="440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6604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xmlns="" id="{59BAB4D7-AFB2-F819-ADA1-D56B17861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ANALÍTICO DE INGRESOS 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30 DE JUNIO DE 2025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3" y="2513270"/>
            <a:ext cx="9033980" cy="1955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3486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3" y="1673416"/>
            <a:ext cx="9033977" cy="3256904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0781" y="5060337"/>
            <a:ext cx="4955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>
                <a:latin typeface="Arial" panose="020B0604020202020204" pitchFamily="34" charset="0"/>
                <a:cs typeface="Arial" panose="020B0604020202020204" pitchFamily="34" charset="0"/>
              </a:rPr>
              <a:t>http://201.131.132.133/PAGs/Sec_Transparencia/transp_VIII_05.php?opcIns=I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xmlns="" id="{BCEDA757-962F-D341-0E0B-5D5F2462B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30 DE JUNIO DE 2025</a:t>
            </a:r>
          </a:p>
        </p:txBody>
      </p:sp>
    </p:spTree>
    <p:extLst>
      <p:ext uri="{BB962C8B-B14F-4D97-AF65-F5344CB8AC3E}">
        <p14:creationId xmlns:p14="http://schemas.microsoft.com/office/powerpoint/2010/main" xmlns="" val="323307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3" y="1590285"/>
            <a:ext cx="9033979" cy="4038637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xmlns="" id="{A87023A5-0642-0426-DD0A-3DB2C3D59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30 DE JUNIO DE 2025</a:t>
            </a:r>
          </a:p>
        </p:txBody>
      </p:sp>
    </p:spTree>
    <p:extLst>
      <p:ext uri="{BB962C8B-B14F-4D97-AF65-F5344CB8AC3E}">
        <p14:creationId xmlns:p14="http://schemas.microsoft.com/office/powerpoint/2010/main" xmlns="" val="288954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CDAD2B1-F87E-9A7E-868D-1DDAE63B0D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319" y="1336895"/>
            <a:ext cx="8846303" cy="5072217"/>
          </a:xfrm>
          <a:prstGeom prst="rect">
            <a:avLst/>
          </a:prstGeom>
        </p:spPr>
      </p:pic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xmlns="" id="{F0AF74CD-792A-08CA-AA36-097A71419E0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xmlns="" id="{C2C69FE0-F553-0B88-9521-4C0B5E94E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30 DE JUNIO DE 2025</a:t>
            </a:r>
          </a:p>
        </p:txBody>
      </p:sp>
    </p:spTree>
    <p:extLst>
      <p:ext uri="{BB962C8B-B14F-4D97-AF65-F5344CB8AC3E}">
        <p14:creationId xmlns:p14="http://schemas.microsoft.com/office/powerpoint/2010/main" xmlns="" val="79914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76BAE91-C259-1621-087B-63836AFB4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xmlns="" id="{5C74EB5C-1113-A3C1-0886-E840D72599B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xmlns="" id="{5186FC9D-D608-0339-B206-E93380AD2D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30 DE JUNIO DE 2025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319" y="1336896"/>
            <a:ext cx="8846304" cy="4964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208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76AA083-991C-81D9-B10B-A3F59F207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2" y="1590284"/>
            <a:ext cx="9033980" cy="4619994"/>
          </a:xfrm>
          <a:prstGeom prst="rect">
            <a:avLst/>
          </a:prstGeom>
        </p:spPr>
      </p:pic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xmlns="" id="{133EC597-5BAE-72D2-3DBE-B32620F447F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xmlns="" id="{E399E05A-44B2-DDEB-72EC-9F2172729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30 DE JUNIO DE 2025</a:t>
            </a:r>
          </a:p>
        </p:txBody>
      </p:sp>
    </p:spTree>
    <p:extLst>
      <p:ext uri="{BB962C8B-B14F-4D97-AF65-F5344CB8AC3E}">
        <p14:creationId xmlns:p14="http://schemas.microsoft.com/office/powerpoint/2010/main" xmlns="" val="67173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5F6A589-EA96-77A2-5C04-33A6626EE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2" y="1590284"/>
            <a:ext cx="9033979" cy="4619994"/>
          </a:xfrm>
          <a:prstGeom prst="rect">
            <a:avLst/>
          </a:prstGeom>
        </p:spPr>
      </p:pic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xmlns="" id="{94A2B08C-022D-B72B-F4E6-0C8A4AA11E6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xmlns="" id="{CF0E6C80-4460-7FC1-6DF8-EE362AB19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30 DE JUNIO DE 2025</a:t>
            </a:r>
          </a:p>
        </p:txBody>
      </p:sp>
    </p:spTree>
    <p:extLst>
      <p:ext uri="{BB962C8B-B14F-4D97-AF65-F5344CB8AC3E}">
        <p14:creationId xmlns:p14="http://schemas.microsoft.com/office/powerpoint/2010/main" xmlns="" val="140199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0B5B0C6-FB5F-497A-D63A-21CF4757B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322" y="1336896"/>
            <a:ext cx="8846301" cy="4997402"/>
          </a:xfrm>
          <a:prstGeom prst="rect">
            <a:avLst/>
          </a:prstGeom>
        </p:spPr>
      </p:pic>
      <p:sp>
        <p:nvSpPr>
          <p:cNvPr id="4" name="1 Marcador de número de diapositiva">
            <a:extLst>
              <a:ext uri="{FF2B5EF4-FFF2-40B4-BE49-F238E27FC236}">
                <a16:creationId xmlns:a16="http://schemas.microsoft.com/office/drawing/2014/main" xmlns="" id="{19A77491-9C0F-CC36-B9B1-63EF6D0FF96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xmlns="" id="{056DBC22-016F-DD33-664C-DCEF78C81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42" y="837167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REPORTE EGRESOS POR PARTIDA DE ACUERDO A ESTADOS FINANCIEROS</a:t>
            </a:r>
          </a:p>
          <a:p>
            <a:pPr algn="ctr"/>
            <a:r>
              <a:rPr lang="es-MX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30 DE JUNIO DE 2025</a:t>
            </a:r>
          </a:p>
        </p:txBody>
      </p:sp>
    </p:spTree>
    <p:extLst>
      <p:ext uri="{BB962C8B-B14F-4D97-AF65-F5344CB8AC3E}">
        <p14:creationId xmlns:p14="http://schemas.microsoft.com/office/powerpoint/2010/main" xmlns="" val="139453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2340</TotalTime>
  <Words>154</Words>
  <Application>Microsoft Office PowerPoint</Application>
  <PresentationFormat>Carta (216 x 279 mm)</PresentationFormat>
  <Paragraphs>37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265</cp:revision>
  <dcterms:created xsi:type="dcterms:W3CDTF">2019-08-05T21:51:21Z</dcterms:created>
  <dcterms:modified xsi:type="dcterms:W3CDTF">2025-09-23T16:19:57Z</dcterms:modified>
</cp:coreProperties>
</file>