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1" r:id="rId2"/>
    <p:sldId id="310" r:id="rId3"/>
    <p:sldId id="274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28"/>
    <p:restoredTop sz="94674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189°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JULIO DE 2022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157163" y="1909763"/>
          <a:ext cx="8829675" cy="3400425"/>
        </p:xfrm>
        <a:graphic>
          <a:graphicData uri="http://schemas.openxmlformats.org/presentationml/2006/ole">
            <p:oleObj spid="_x0000_s27664" name="Hoja de cálculo" r:id="rId4" imgW="8829766" imgH="340035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JULIO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157163" y="2669856"/>
          <a:ext cx="8829675" cy="1152525"/>
        </p:xfrm>
        <a:graphic>
          <a:graphicData uri="http://schemas.openxmlformats.org/presentationml/2006/ole">
            <p:oleObj spid="_x0000_s43017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JULIO DE 2022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392107" y="1909760"/>
          <a:ext cx="8331381" cy="2679439"/>
        </p:xfrm>
        <a:graphic>
          <a:graphicData uri="http://schemas.openxmlformats.org/presentationml/2006/ole">
            <p:oleObj spid="_x0000_s23566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JULIO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392113" y="1909763"/>
          <a:ext cx="8334375" cy="3457575"/>
        </p:xfrm>
        <a:graphic>
          <a:graphicData uri="http://schemas.openxmlformats.org/presentationml/2006/ole">
            <p:oleObj spid="_x0000_s21518" name="Hoja de cálculo" r:id="rId4" imgW="8334424" imgH="345757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9470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392113" y="1909763"/>
          <a:ext cx="8334375" cy="4438650"/>
        </p:xfrm>
        <a:graphic>
          <a:graphicData uri="http://schemas.openxmlformats.org/presentationml/2006/ole">
            <p:oleObj spid="_x0000_s17421" name="Hoja de cálculo" r:id="rId4" imgW="8334424" imgH="443851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74" name="Hoja de cálculo" r:id="rId4" imgW="8334424" imgH="360037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25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392113" y="1909763"/>
          <a:ext cx="8334375" cy="4286250"/>
        </p:xfrm>
        <a:graphic>
          <a:graphicData uri="http://schemas.openxmlformats.org/presentationml/2006/ole">
            <p:oleObj spid="_x0000_s9231" name="Hoja de cálculo" r:id="rId4" imgW="8334424" imgH="428627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JULIO DE 2022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151</cp:revision>
  <dcterms:created xsi:type="dcterms:W3CDTF">2019-08-05T21:51:21Z</dcterms:created>
  <dcterms:modified xsi:type="dcterms:W3CDTF">2025-09-23T14:54:24Z</dcterms:modified>
</cp:coreProperties>
</file>