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Default Extension="xlsx" ContentType="application/vnd.openxmlformats-officedocument.spreadsheetml.sheet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21" r:id="rId2"/>
    <p:sldId id="271" r:id="rId3"/>
    <p:sldId id="274" r:id="rId4"/>
    <p:sldId id="275" r:id="rId5"/>
    <p:sldId id="277" r:id="rId6"/>
    <p:sldId id="276" r:id="rId7"/>
    <p:sldId id="278" r:id="rId8"/>
    <p:sldId id="279" r:id="rId9"/>
    <p:sldId id="281" r:id="rId10"/>
  </p:sldIdLst>
  <p:sldSz cx="9144000" cy="6858000" type="letter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2E96C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441" autoAdjust="0"/>
    <p:restoredTop sz="94674" autoAdjust="0"/>
  </p:normalViewPr>
  <p:slideViewPr>
    <p:cSldViewPr snapToGrid="0" snapToObjects="1">
      <p:cViewPr>
        <p:scale>
          <a:sx n="73" d="100"/>
          <a:sy n="73" d="100"/>
        </p:scale>
        <p:origin x="-2724" y="-10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52" d="100"/>
          <a:sy n="52" d="100"/>
        </p:scale>
        <p:origin x="-2892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6D001F-9F8D-4F51-9F03-6F8771CF998B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1DCB71-C303-4AA0-9B63-E9C37920F90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7C21EB-CBC8-4401-97F9-0754550BF3E0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8F95A-40F3-4DED-8F60-B79DF8668F8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1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595614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2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595614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3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0503623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4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5789259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5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0344181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6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592586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7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0857189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8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3894165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9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30971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3AEBD3FF-8AA2-744A-BA52-1D46DDFF6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09C0D103-F0C5-4645-899B-F1F5BF987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BC4397B9-DCC7-2E45-A036-3E113EBD5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FFB64F17-A758-3943-AA32-36E5E4F453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8108" y="69522"/>
            <a:ext cx="536702" cy="71477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Conector recto 6">
            <a:extLst>
              <a:ext uri="{FF2B5EF4-FFF2-40B4-BE49-F238E27FC236}">
                <a16:creationId xmlns:a16="http://schemas.microsoft.com/office/drawing/2014/main" xmlns="" id="{070CD3CE-9C49-0845-93FB-DE13E3035954}"/>
              </a:ext>
            </a:extLst>
          </p:cNvPr>
          <p:cNvCxnSpPr>
            <a:cxnSpLocks/>
          </p:cNvCxnSpPr>
          <p:nvPr userDrawn="1"/>
        </p:nvCxnSpPr>
        <p:spPr>
          <a:xfrm>
            <a:off x="718459" y="190039"/>
            <a:ext cx="0" cy="51191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uadroTexto 8">
            <a:extLst>
              <a:ext uri="{FF2B5EF4-FFF2-40B4-BE49-F238E27FC236}">
                <a16:creationId xmlns:a16="http://schemas.microsoft.com/office/drawing/2014/main" xmlns="" id="{E86F24AB-960F-8143-8141-F6CB4C915CCA}"/>
              </a:ext>
            </a:extLst>
          </p:cNvPr>
          <p:cNvSpPr txBox="1"/>
          <p:nvPr userDrawn="1"/>
        </p:nvSpPr>
        <p:spPr>
          <a:xfrm>
            <a:off x="758276" y="253794"/>
            <a:ext cx="34351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Hospital Civil de Guadalajara</a:t>
            </a:r>
          </a:p>
        </p:txBody>
      </p:sp>
      <p:pic>
        <p:nvPicPr>
          <p:cNvPr id="8" name="Imagen 13">
            <a:extLst>
              <a:ext uri="{FF2B5EF4-FFF2-40B4-BE49-F238E27FC236}">
                <a16:creationId xmlns:a16="http://schemas.microsoft.com/office/drawing/2014/main" xmlns="" id="{002C7363-425A-8241-A822-89214DED9101}"/>
              </a:ext>
            </a:extLst>
          </p:cNvPr>
          <p:cNvPicPr preferRelativeResize="0"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010650" y="6258564"/>
            <a:ext cx="133350" cy="601200"/>
          </a:xfrm>
          <a:prstGeom prst="rect">
            <a:avLst/>
          </a:prstGeom>
        </p:spPr>
      </p:pic>
      <p:pic>
        <p:nvPicPr>
          <p:cNvPr id="9" name="Imagen 15">
            <a:extLst>
              <a:ext uri="{FF2B5EF4-FFF2-40B4-BE49-F238E27FC236}">
                <a16:creationId xmlns:a16="http://schemas.microsoft.com/office/drawing/2014/main" xmlns="" id="{3B064235-1693-AC43-8CAC-7ABFF2E419C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005005" y="6373723"/>
            <a:ext cx="848980" cy="433482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Paralelogramo 17">
            <a:extLst>
              <a:ext uri="{FF2B5EF4-FFF2-40B4-BE49-F238E27FC236}">
                <a16:creationId xmlns:a16="http://schemas.microsoft.com/office/drawing/2014/main" xmlns="" id="{A978073B-876B-5C44-8718-F8BBC600B044}"/>
              </a:ext>
            </a:extLst>
          </p:cNvPr>
          <p:cNvSpPr/>
          <p:nvPr userDrawn="1"/>
        </p:nvSpPr>
        <p:spPr>
          <a:xfrm>
            <a:off x="286603" y="848288"/>
            <a:ext cx="8567382" cy="360000"/>
          </a:xfrm>
          <a:prstGeom prst="parallelogram">
            <a:avLst/>
          </a:prstGeom>
          <a:solidFill>
            <a:srgbClr val="2E96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CuadroTexto"/>
          <p:cNvSpPr txBox="1"/>
          <p:nvPr userDrawn="1"/>
        </p:nvSpPr>
        <p:spPr>
          <a:xfrm>
            <a:off x="4182790" y="243161"/>
            <a:ext cx="4906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200° REUNIÓN ORDINARIA DE COMITÉ DE ADMINISTRACIÓN HOSPITALARIA</a:t>
            </a:r>
          </a:p>
          <a:p>
            <a:pPr marL="0" marR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AVANCE PRESUPUESTAL AL 31 DE JULIO DE 2023</a:t>
            </a:r>
            <a:endParaRPr lang="es-MX" sz="900" dirty="0">
              <a:solidFill>
                <a:schemeClr val="tx1">
                  <a:lumMod val="50000"/>
                  <a:lumOff val="50000"/>
                </a:schemeClr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18391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D80F8ED-13A9-5E48-B278-5636DEE742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32AD6A8D-196A-F940-A5D9-9C53206E5F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CD6D3751-D18C-6349-8C64-FF0803D5F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95DC5338-D7A3-9C4A-A387-A786AC4AF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B5A30BED-F314-E74B-A9AD-129CBD7E6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1435709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9188E451-A752-FB49-802B-0C644692C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AA86B138-0352-1F4D-85A6-55509A335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 dirty="0"/>
              <a:t>Editar los estilos de texto del patrón
Segundo nivel
Tercer nivel
Cuarto nivel
Quinto nivel</a:t>
            </a:r>
            <a:endParaRPr lang="es-MX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26928EC0-311C-B644-BE97-F654839591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13010BD9-A10F-6347-A7E3-E2EB6640E0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43457F6D-ED9D-A940-A99E-1A6E796A09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927676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package" Target="../embeddings/Hoja_de_c_lculo_de_Microsoft_Office_Excel1.xlsx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package" Target="../embeddings/Hoja_de_c_lculo_de_Microsoft_Office_Excel2.xlsx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package" Target="../embeddings/Hoja_de_c_lculo_de_Microsoft_Office_Excel3.xlsx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4" Type="http://schemas.openxmlformats.org/officeDocument/2006/relationships/package" Target="../embeddings/Hoja_de_c_lculo_de_Microsoft_Office_Excel4.xlsx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4" Type="http://schemas.openxmlformats.org/officeDocument/2006/relationships/package" Target="../embeddings/Hoja_de_c_lculo_de_Microsoft_Office_Excel5.xlsx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4" Type="http://schemas.openxmlformats.org/officeDocument/2006/relationships/package" Target="../embeddings/Hoja_de_c_lculo_de_Microsoft_Office_Excel6.xlsx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4" Type="http://schemas.openxmlformats.org/officeDocument/2006/relationships/package" Target="../embeddings/Hoja_de_c_lculo_de_Microsoft_Office_Excel7.xlsx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4" Type="http://schemas.openxmlformats.org/officeDocument/2006/relationships/package" Target="../embeddings/Hoja_de_c_lculo_de_Microsoft_Office_Excel8.xlsx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4" Type="http://schemas.openxmlformats.org/officeDocument/2006/relationships/package" Target="../embeddings/Hoja_de_c_lculo_de_Microsoft_Office_Excel9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016" name="Object 8"/>
          <p:cNvGraphicFramePr>
            <a:graphicFrameLocks noChangeAspect="1"/>
          </p:cNvGraphicFramePr>
          <p:nvPr/>
        </p:nvGraphicFramePr>
        <p:xfrm>
          <a:off x="157163" y="1909763"/>
          <a:ext cx="8829675" cy="3724275"/>
        </p:xfrm>
        <a:graphic>
          <a:graphicData uri="http://schemas.openxmlformats.org/presentationml/2006/ole">
            <p:oleObj spid="_x0000_s43016" name="Hoja de cálculo" r:id="rId4" imgW="8829766" imgH="3724274" progId="Excel.Sheet.12">
              <p:embed/>
            </p:oleObj>
          </a:graphicData>
        </a:graphic>
      </p:graphicFrame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31 DE JULIO DE 2023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1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78" name="Object 30"/>
          <p:cNvGraphicFramePr>
            <a:graphicFrameLocks noChangeAspect="1"/>
          </p:cNvGraphicFramePr>
          <p:nvPr/>
        </p:nvGraphicFramePr>
        <p:xfrm>
          <a:off x="157163" y="2771775"/>
          <a:ext cx="8829675" cy="1152525"/>
        </p:xfrm>
        <a:graphic>
          <a:graphicData uri="http://schemas.openxmlformats.org/presentationml/2006/ole">
            <p:oleObj spid="_x0000_s27678" name="Hoja de cálculo" r:id="rId4" imgW="8829766" imgH="1152616" progId="Excel.Sheet.12">
              <p:embed/>
            </p:oleObj>
          </a:graphicData>
        </a:graphic>
      </p:graphicFrame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31 DE JULIO DE 2023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2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79" name="Object 27"/>
          <p:cNvGraphicFramePr>
            <a:graphicFrameLocks noChangeAspect="1"/>
          </p:cNvGraphicFramePr>
          <p:nvPr/>
        </p:nvGraphicFramePr>
        <p:xfrm>
          <a:off x="392113" y="1909763"/>
          <a:ext cx="8331340" cy="2679426"/>
        </p:xfrm>
        <a:graphic>
          <a:graphicData uri="http://schemas.openxmlformats.org/presentationml/2006/ole">
            <p:oleObj spid="_x0000_s23579" name="Hoja de cálculo" r:id="rId4" imgW="7581829" imgH="2438310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3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CAPÍTULO DE GASTO AL 31 DE JULIO DE 2023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137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31" name="Object 27"/>
          <p:cNvGraphicFramePr>
            <a:graphicFrameLocks noChangeAspect="1"/>
          </p:cNvGraphicFramePr>
          <p:nvPr/>
        </p:nvGraphicFramePr>
        <p:xfrm>
          <a:off x="392113" y="1909763"/>
          <a:ext cx="8334375" cy="3619500"/>
        </p:xfrm>
        <a:graphic>
          <a:graphicData uri="http://schemas.openxmlformats.org/presentationml/2006/ole">
            <p:oleObj spid="_x0000_s21531" name="Hoja de cálculo" r:id="rId4" imgW="8334424" imgH="3619539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4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JULIO DE 2023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31" name="Object 23"/>
          <p:cNvGraphicFramePr>
            <a:graphicFrameLocks noChangeAspect="1"/>
          </p:cNvGraphicFramePr>
          <p:nvPr/>
        </p:nvGraphicFramePr>
        <p:xfrm>
          <a:off x="392113" y="1909763"/>
          <a:ext cx="8334375" cy="3924300"/>
        </p:xfrm>
        <a:graphic>
          <a:graphicData uri="http://schemas.openxmlformats.org/presentationml/2006/ole">
            <p:oleObj spid="_x0000_s17431" name="Hoja de cálculo" r:id="rId4" imgW="8334424" imgH="3924294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5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JULIO DE 2023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79" name="Object 23"/>
          <p:cNvGraphicFramePr>
            <a:graphicFrameLocks noChangeAspect="1"/>
          </p:cNvGraphicFramePr>
          <p:nvPr/>
        </p:nvGraphicFramePr>
        <p:xfrm>
          <a:off x="392113" y="1909763"/>
          <a:ext cx="8334375" cy="4276725"/>
        </p:xfrm>
        <a:graphic>
          <a:graphicData uri="http://schemas.openxmlformats.org/presentationml/2006/ole">
            <p:oleObj spid="_x0000_s19479" name="Hoja de cálculo" r:id="rId4" imgW="8334424" imgH="4276828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6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JULIO DE 2023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85" name="Object 25"/>
          <p:cNvGraphicFramePr>
            <a:graphicFrameLocks noChangeAspect="1"/>
          </p:cNvGraphicFramePr>
          <p:nvPr/>
        </p:nvGraphicFramePr>
        <p:xfrm>
          <a:off x="392113" y="1909763"/>
          <a:ext cx="8334375" cy="3762375"/>
        </p:xfrm>
        <a:graphic>
          <a:graphicData uri="http://schemas.openxmlformats.org/presentationml/2006/ole">
            <p:oleObj spid="_x0000_s15385" name="Hoja de cálculo" r:id="rId4" imgW="8334424" imgH="3762334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7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JULIO DE 2023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35" name="Object 23"/>
          <p:cNvGraphicFramePr>
            <a:graphicFrameLocks noChangeAspect="1"/>
          </p:cNvGraphicFramePr>
          <p:nvPr/>
        </p:nvGraphicFramePr>
        <p:xfrm>
          <a:off x="392113" y="1909763"/>
          <a:ext cx="8334375" cy="3933825"/>
        </p:xfrm>
        <a:graphic>
          <a:graphicData uri="http://schemas.openxmlformats.org/presentationml/2006/ole">
            <p:oleObj spid="_x0000_s13335" name="Hoja de cálculo" r:id="rId4" imgW="8334424" imgH="3933742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8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JULIO DE 2023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42" name="Object 26"/>
          <p:cNvGraphicFramePr>
            <a:graphicFrameLocks noChangeAspect="1"/>
          </p:cNvGraphicFramePr>
          <p:nvPr/>
        </p:nvGraphicFramePr>
        <p:xfrm>
          <a:off x="392113" y="1909763"/>
          <a:ext cx="8334375" cy="4124325"/>
        </p:xfrm>
        <a:graphic>
          <a:graphicData uri="http://schemas.openxmlformats.org/presentationml/2006/ole">
            <p:oleObj spid="_x0000_s9242" name="Hoja de cálculo" r:id="rId4" imgW="8334424" imgH="4124315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9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JULIO DE 2023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1662</TotalTime>
  <Words>129</Words>
  <Application>Microsoft Office PowerPoint</Application>
  <PresentationFormat>Carta (216 x 279 mm)</PresentationFormat>
  <Paragraphs>27</Paragraphs>
  <Slides>9</Slides>
  <Notes>9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1" baseType="lpstr">
      <vt:lpstr>Tema de Office</vt:lpstr>
      <vt:lpstr>Hoja de cálculo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HCG</cp:lastModifiedBy>
  <cp:revision>176</cp:revision>
  <dcterms:created xsi:type="dcterms:W3CDTF">2019-08-05T21:51:21Z</dcterms:created>
  <dcterms:modified xsi:type="dcterms:W3CDTF">2025-09-23T15:49:08Z</dcterms:modified>
</cp:coreProperties>
</file>