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1" r:id="rId2"/>
    <p:sldId id="332" r:id="rId3"/>
    <p:sldId id="274" r:id="rId4"/>
    <p:sldId id="275" r:id="rId5"/>
    <p:sldId id="277" r:id="rId6"/>
    <p:sldId id="276" r:id="rId7"/>
    <p:sldId id="278" r:id="rId8"/>
    <p:sldId id="279" r:id="rId9"/>
    <p:sldId id="281" r:id="rId10"/>
  </p:sldIdLst>
  <p:sldSz cx="9144000" cy="6858000" type="letter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96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441" autoAdjust="0"/>
    <p:restoredTop sz="94674" autoAdjust="0"/>
  </p:normalViewPr>
  <p:slideViewPr>
    <p:cSldViewPr snapToGrid="0" snapToObjects="1">
      <p:cViewPr varScale="1">
        <p:scale>
          <a:sx n="118" d="100"/>
          <a:sy n="118" d="100"/>
        </p:scale>
        <p:origin x="-14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034418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59258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:a16="http://schemas.microsoft.com/office/drawing/2014/main" xmlns="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:a16="http://schemas.microsoft.com/office/drawing/2014/main" xmlns="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:a16="http://schemas.microsoft.com/office/drawing/2014/main" xmlns="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:a16="http://schemas.microsoft.com/office/drawing/2014/main" xmlns="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:a16="http://schemas.microsoft.com/office/drawing/2014/main" xmlns="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211°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31 DE JULIO DE 2024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1908722"/>
            <a:ext cx="8829675" cy="340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JULIO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2884488"/>
            <a:ext cx="8829675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JULIO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31 DE JULIO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1908722"/>
            <a:ext cx="8829675" cy="255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JULIO DE 2024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1908721"/>
            <a:ext cx="8829675" cy="303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JULIO DE 2024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1908722"/>
            <a:ext cx="8829675" cy="3421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JULIO DE 2024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1908723"/>
            <a:ext cx="8829675" cy="3581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1908725"/>
            <a:ext cx="8829674" cy="3150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JULIO DE 2024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JULIO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1908725"/>
            <a:ext cx="8829675" cy="3294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JULIO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1908725"/>
            <a:ext cx="8829675" cy="4099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1942</TotalTime>
  <Words>129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221</cp:revision>
  <dcterms:created xsi:type="dcterms:W3CDTF">2019-08-05T21:51:21Z</dcterms:created>
  <dcterms:modified xsi:type="dcterms:W3CDTF">2025-09-23T16:07:52Z</dcterms:modified>
</cp:coreProperties>
</file>