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49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405805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481844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619909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97353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0391BBA-AADF-8718-4DC5-777008E79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7FDCC574-8036-E81C-F752-D4E47563A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2976BC29-BF53-CDC7-7EAB-46E7B62507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4C26F9B1-4157-E8CB-9371-ED1F80151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219832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15EE3D0-07A7-3F33-8FFC-75B5977CD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4F4AF64B-2DAC-FF2D-F4B1-B5A1E54BA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11A2A938-BA50-408B-CA50-E196652CA6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CA05D9B7-C4FE-B41B-8072-F97DE3F8BD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77346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B929F7C-B51A-F556-7FDF-FD2787C57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9626A288-55E7-CA6F-1307-770E2764A3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B20A7D53-125C-2FC6-501C-9A7B69C4C8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35823966-0B07-BE9B-70DC-7891511FAE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416830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8DFBA4C-740C-AFD0-C1C0-7FB2FA8A3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C24A4575-F752-7866-7CCB-F79417D1AB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660A97E1-584B-D307-384D-FE17CEDD41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E996AB9E-538F-B8CB-BA38-97D1940568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90860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C76F1BF-3E08-8A3E-4BB6-548D5867D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6720B877-2AB0-E311-2937-E07ED046F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36261E14-E729-C155-D784-94424E12F5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7621CE34-956A-7286-6D9A-91DB42D38B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76318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461528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222°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JULIO DE 2025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4" y="1673414"/>
            <a:ext cx="9033980" cy="4408310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ANALÍTICO DE INGRESOS 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2025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604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2513270"/>
            <a:ext cx="9033984" cy="1955411"/>
          </a:xfrm>
          <a:prstGeom prst="rect">
            <a:avLst/>
          </a:prstGeom>
        </p:spPr>
      </p:pic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59BAB4D7-AFB2-F819-ADA1-D56B17861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ANALÍTICO DE INGRESOS 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JULIO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403486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1" y="1671850"/>
            <a:ext cx="9033977" cy="3396930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0781" y="5151780"/>
            <a:ext cx="4955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http://201.131.132.133/PAGs/Sec_Transparencia/transp_VIII_05.php?opcIns=I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BCEDA757-962F-D341-0E0B-5D5F2462B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JULIO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32330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1590285"/>
            <a:ext cx="9033979" cy="4027706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xmlns="" id="{A87023A5-0642-0426-DD0A-3DB2C3D59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JULIO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288954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CDAD2B1-F87E-9A7E-868D-1DDAE63B0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19" y="1336897"/>
            <a:ext cx="8846304" cy="5072215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F0AF74CD-792A-08CA-AA36-097A71419E0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C2C69FE0-F553-0B88-9521-4C0B5E94E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JULIO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7991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76BAE91-C259-1621-087B-63836AFB4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18" y="1336895"/>
            <a:ext cx="8846305" cy="4964153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5C74EB5C-1113-A3C1-0886-E840D72599B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5186FC9D-D608-0339-B206-E93380AD2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JULIO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14208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76AA083-991C-81D9-B10B-A3F59F207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2" y="1590284"/>
            <a:ext cx="9033980" cy="4601630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133EC597-5BAE-72D2-3DBE-B32620F447F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E399E05A-44B2-DDEB-72EC-9F2172729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JULIO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67173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5F6A589-EA96-77A2-5C04-33A6626EE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2" y="1590284"/>
            <a:ext cx="9033979" cy="4619994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94A2B08C-022D-B72B-F4E6-0C8A4AA11E6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CF0E6C80-4460-7FC1-6DF8-EE362AB19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JULIO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140199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0B5B0C6-FB5F-497A-D63A-21CF4757B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22" y="1336895"/>
            <a:ext cx="8846302" cy="4997403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19A77491-9C0F-CC36-B9B1-63EF6D0FF96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056DBC22-016F-DD33-664C-DCEF78C81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JULIO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139453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2383</TotalTime>
  <Words>154</Words>
  <Application>Microsoft Office PowerPoint</Application>
  <PresentationFormat>Carta (216 x 279 mm)</PresentationFormat>
  <Paragraphs>37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270</cp:revision>
  <dcterms:created xsi:type="dcterms:W3CDTF">2019-08-05T21:51:21Z</dcterms:created>
  <dcterms:modified xsi:type="dcterms:W3CDTF">2025-09-23T16:20:16Z</dcterms:modified>
</cp:coreProperties>
</file>