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71" r:id="rId2"/>
    <p:sldId id="310" r:id="rId3"/>
    <p:sldId id="274" r:id="rId4"/>
    <p:sldId id="275" r:id="rId5"/>
    <p:sldId id="276" r:id="rId6"/>
    <p:sldId id="277" r:id="rId7"/>
    <p:sldId id="278" r:id="rId8"/>
    <p:sldId id="279" r:id="rId9"/>
    <p:sldId id="281" r:id="rId10"/>
  </p:sldIdLst>
  <p:sldSz cx="9144000" cy="6858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E96C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428"/>
    <p:restoredTop sz="94674"/>
  </p:normalViewPr>
  <p:slideViewPr>
    <p:cSldViewPr snapToGrid="0" snapToObjects="1">
      <p:cViewPr>
        <p:scale>
          <a:sx n="73" d="100"/>
          <a:sy n="73" d="100"/>
        </p:scale>
        <p:origin x="-2724" y="-10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59258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0344181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="" xmlns:a16="http://schemas.microsoft.com/office/drawing/2014/main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="" xmlns:a16="http://schemas.microsoft.com/office/drawing/2014/main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="" xmlns:a16="http://schemas.microsoft.com/office/drawing/2014/main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="" xmlns:a16="http://schemas.microsoft.com/office/drawing/2014/main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="" xmlns:a16="http://schemas.microsoft.com/office/drawing/2014/main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190°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31 DE AGOSTO DE 2022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Hoja_de_c_lculo_de_Microsoft_Office_Excel1.xls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Hoja_de_c_lculo_de_Microsoft_Office_Excel2.xls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package" Target="../embeddings/Hoja_de_c_lculo_de_Microsoft_Office_Excel3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package" Target="../embeddings/Hoja_de_c_lculo_de_Microsoft_Office_Excel4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package" Target="../embeddings/Hoja_de_c_lculo_de_Microsoft_Office_Excel5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package" Target="../embeddings/Hoja_de_c_lculo_de_Microsoft_Office_Excel6.xls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package" Target="../embeddings/Hoja_de_c_lculo_de_Microsoft_Office_Excel7.xls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package" Target="../embeddings/Hoja_de_c_lculo_de_Microsoft_Office_Excel8.xls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4" Type="http://schemas.openxmlformats.org/officeDocument/2006/relationships/package" Target="../embeddings/Hoja_de_c_lculo_de_Microsoft_Office_Excel9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67" name="Object 19"/>
          <p:cNvGraphicFramePr>
            <a:graphicFrameLocks noChangeAspect="1"/>
          </p:cNvGraphicFramePr>
          <p:nvPr/>
        </p:nvGraphicFramePr>
        <p:xfrm>
          <a:off x="157163" y="1909763"/>
          <a:ext cx="8829675" cy="3562350"/>
        </p:xfrm>
        <a:graphic>
          <a:graphicData uri="http://schemas.openxmlformats.org/presentationml/2006/ole">
            <p:oleObj spid="_x0000_s27667" name="Hoja de cálculo" r:id="rId4" imgW="8829766" imgH="3562313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AGOSTO DE 2022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19" name="Object 11"/>
          <p:cNvGraphicFramePr>
            <a:graphicFrameLocks noChangeAspect="1"/>
          </p:cNvGraphicFramePr>
          <p:nvPr/>
        </p:nvGraphicFramePr>
        <p:xfrm>
          <a:off x="157163" y="2669856"/>
          <a:ext cx="8829675" cy="1152525"/>
        </p:xfrm>
        <a:graphic>
          <a:graphicData uri="http://schemas.openxmlformats.org/presentationml/2006/ole">
            <p:oleObj spid="_x0000_s43019" name="Hoja de cálculo" r:id="rId4" imgW="8829766" imgH="1152616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AGOSTO DE 2022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69" name="Object 17"/>
          <p:cNvGraphicFramePr>
            <a:graphicFrameLocks noChangeAspect="1"/>
          </p:cNvGraphicFramePr>
          <p:nvPr/>
        </p:nvGraphicFramePr>
        <p:xfrm>
          <a:off x="392104" y="1909757"/>
          <a:ext cx="8331381" cy="2679439"/>
        </p:xfrm>
        <a:graphic>
          <a:graphicData uri="http://schemas.openxmlformats.org/presentationml/2006/ole">
            <p:oleObj spid="_x0000_s23569" name="Hoja de cálculo" r:id="rId4" imgW="7581829" imgH="2438310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31 DE AGOSTO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20" name="Object 16"/>
          <p:cNvGraphicFramePr>
            <a:graphicFrameLocks noChangeAspect="1"/>
          </p:cNvGraphicFramePr>
          <p:nvPr/>
        </p:nvGraphicFramePr>
        <p:xfrm>
          <a:off x="392113" y="1909763"/>
          <a:ext cx="8334375" cy="3457575"/>
        </p:xfrm>
        <a:graphic>
          <a:graphicData uri="http://schemas.openxmlformats.org/presentationml/2006/ole">
            <p:oleObj spid="_x0000_s21520" name="Hoja de cálculo" r:id="rId4" imgW="8334424" imgH="3457579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AGOSTO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71" name="Object 15"/>
          <p:cNvGraphicFramePr>
            <a:graphicFrameLocks noChangeAspect="1"/>
          </p:cNvGraphicFramePr>
          <p:nvPr/>
        </p:nvGraphicFramePr>
        <p:xfrm>
          <a:off x="392113" y="1909763"/>
          <a:ext cx="8334375" cy="4086225"/>
        </p:xfrm>
        <a:graphic>
          <a:graphicData uri="http://schemas.openxmlformats.org/presentationml/2006/ole">
            <p:oleObj spid="_x0000_s19471" name="Hoja de cálculo" r:id="rId4" imgW="8334424" imgH="408625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AGOSTO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22" name="Object 14"/>
          <p:cNvGraphicFramePr>
            <a:graphicFrameLocks noChangeAspect="1"/>
          </p:cNvGraphicFramePr>
          <p:nvPr/>
        </p:nvGraphicFramePr>
        <p:xfrm>
          <a:off x="392113" y="1909763"/>
          <a:ext cx="8334375" cy="4438650"/>
        </p:xfrm>
        <a:graphic>
          <a:graphicData uri="http://schemas.openxmlformats.org/presentationml/2006/ole">
            <p:oleObj spid="_x0000_s17422" name="Hoja de cálculo" r:id="rId4" imgW="8334424" imgH="4438518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AGOSTO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75" name="Object 15"/>
          <p:cNvGraphicFramePr>
            <a:graphicFrameLocks noChangeAspect="1"/>
          </p:cNvGraphicFramePr>
          <p:nvPr/>
        </p:nvGraphicFramePr>
        <p:xfrm>
          <a:off x="392113" y="1909763"/>
          <a:ext cx="8334375" cy="3762375"/>
        </p:xfrm>
        <a:graphic>
          <a:graphicData uri="http://schemas.openxmlformats.org/presentationml/2006/ole">
            <p:oleObj spid="_x0000_s15375" name="Hoja de cálculo" r:id="rId4" imgW="8334424" imgH="3762334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AGOSTO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392113" y="1909763"/>
          <a:ext cx="8334375" cy="3933825"/>
        </p:xfrm>
        <a:graphic>
          <a:graphicData uri="http://schemas.openxmlformats.org/presentationml/2006/ole">
            <p:oleObj spid="_x0000_s13326" name="Hoja de cálculo" r:id="rId4" imgW="8334424" imgH="3933742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AGOSTO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33" name="Object 17"/>
          <p:cNvGraphicFramePr>
            <a:graphicFrameLocks noChangeAspect="1"/>
          </p:cNvGraphicFramePr>
          <p:nvPr/>
        </p:nvGraphicFramePr>
        <p:xfrm>
          <a:off x="392113" y="1909763"/>
          <a:ext cx="8334375" cy="4124325"/>
        </p:xfrm>
        <a:graphic>
          <a:graphicData uri="http://schemas.openxmlformats.org/presentationml/2006/ole">
            <p:oleObj spid="_x0000_s9233" name="Hoja de cálculo" r:id="rId4" imgW="8334424" imgH="412431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AGOSTO DE 2022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1203</TotalTime>
  <Words>129</Words>
  <Application>Microsoft Office PowerPoint</Application>
  <PresentationFormat>Carta (216 x 279 mm)</PresentationFormat>
  <Paragraphs>27</Paragraphs>
  <Slides>9</Slides>
  <Notes>9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Tema de Office</vt:lpstr>
      <vt:lpstr>Hoja de cálculo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154</cp:revision>
  <dcterms:created xsi:type="dcterms:W3CDTF">2019-08-05T21:51:21Z</dcterms:created>
  <dcterms:modified xsi:type="dcterms:W3CDTF">2025-09-23T14:56:23Z</dcterms:modified>
</cp:coreProperties>
</file>