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 varScale="1">
        <p:scale>
          <a:sx n="118" d="100"/>
          <a:sy n="118" d="100"/>
        </p:scale>
        <p:origin x="-14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212°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AGOSTO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4" y="1908722"/>
            <a:ext cx="8824348" cy="3400425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AGOSTO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2884488"/>
            <a:ext cx="8829675" cy="1321074"/>
          </a:xfrm>
          <a:prstGeom prst="rect">
            <a:avLst/>
          </a:prstGeom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9676" cy="2561448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0"/>
            <a:ext cx="8829675" cy="2889529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2"/>
            <a:ext cx="8826939" cy="3421798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3"/>
            <a:ext cx="8823467" cy="3436361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3"/>
            <a:ext cx="8823467" cy="314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3" y="1908725"/>
            <a:ext cx="8829675" cy="3160174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5" y="1908725"/>
            <a:ext cx="8830334" cy="4099776"/>
          </a:xfrm>
          <a:prstGeom prst="rect">
            <a:avLst/>
          </a:prstGeom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</a:t>
            </a:r>
            <a:r>
              <a:rPr lang="es-MX" sz="1400" dirty="0">
                <a:solidFill>
                  <a:schemeClr val="bg1"/>
                </a:solidFill>
                <a:latin typeface="Trajan Pro" panose="02020502050506020301" pitchFamily="18" charset="0"/>
              </a:rPr>
              <a:t>AGOSTO </a:t>
            </a:r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1966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224</cp:revision>
  <dcterms:created xsi:type="dcterms:W3CDTF">2019-08-05T21:51:21Z</dcterms:created>
  <dcterms:modified xsi:type="dcterms:W3CDTF">2025-09-23T16:08:07Z</dcterms:modified>
</cp:coreProperties>
</file>