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202°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SEPTIEMBRE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20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55" y="1907169"/>
            <a:ext cx="8829675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SEPTIEMBRE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80" name="Picture 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774360"/>
            <a:ext cx="8829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SEPTIEMBRE DE 2023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82" name="Picture 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2192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SEPTIEMBRE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33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33" name="Picture 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81" name="Picture 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87" name="Picture 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7" name="Picture 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44" name="Picture 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181</cp:revision>
  <dcterms:created xsi:type="dcterms:W3CDTF">2019-08-05T21:51:21Z</dcterms:created>
  <dcterms:modified xsi:type="dcterms:W3CDTF">2025-09-23T15:49:39Z</dcterms:modified>
</cp:coreProperties>
</file>