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21" r:id="rId2"/>
    <p:sldId id="332" r:id="rId3"/>
    <p:sldId id="274" r:id="rId4"/>
    <p:sldId id="275" r:id="rId5"/>
    <p:sldId id="277" r:id="rId6"/>
    <p:sldId id="276" r:id="rId7"/>
    <p:sldId id="278" r:id="rId8"/>
    <p:sldId id="279" r:id="rId9"/>
    <p:sldId id="281" r:id="rId10"/>
  </p:sldIdLst>
  <p:sldSz cx="9144000" cy="6858000" type="letter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E96C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441" autoAdjust="0"/>
    <p:restoredTop sz="94674" autoAdjust="0"/>
  </p:normalViewPr>
  <p:slideViewPr>
    <p:cSldViewPr snapToGrid="0" snapToObjects="1">
      <p:cViewPr varScale="1">
        <p:scale>
          <a:sx n="118" d="100"/>
          <a:sy n="118" d="100"/>
        </p:scale>
        <p:origin x="-14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928"/>
        <p:guide pos="220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034418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59258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:a16="http://schemas.microsoft.com/office/drawing/2014/main" xmlns="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:a16="http://schemas.microsoft.com/office/drawing/2014/main" xmlns="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:a16="http://schemas.microsoft.com/office/drawing/2014/main" xmlns="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:a16="http://schemas.microsoft.com/office/drawing/2014/main" xmlns="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:a16="http://schemas.microsoft.com/office/drawing/2014/main" xmlns="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213°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30 DE SEPTIEMBRE DE 2024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5" y="1908722"/>
            <a:ext cx="8824348" cy="3400425"/>
          </a:xfrm>
          <a:prstGeom prst="rect">
            <a:avLst/>
          </a:prstGeom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30 DE SEPTIEMBRE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3" y="2884488"/>
            <a:ext cx="8829675" cy="1321074"/>
          </a:xfrm>
          <a:prstGeom prst="rect">
            <a:avLst/>
          </a:prstGeom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30 DE SEPTIEMBRE DE 2024</a:t>
            </a: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30 DE SEPTIEMBRE DE 2024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3" y="1908722"/>
            <a:ext cx="8829676" cy="2411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3" y="1912863"/>
            <a:ext cx="8829675" cy="3049599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30 DE SEPTIEMBRE DE 2024</a:t>
            </a:r>
            <a:endParaRPr lang="es-MX" sz="1400" dirty="0" smtClean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3" y="1908722"/>
            <a:ext cx="8826939" cy="3644163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30 DE SEPTIEMBRE DE 2024</a:t>
            </a:r>
            <a:endParaRPr lang="es-MX" sz="1400" dirty="0" smtClean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30 DE SEPTIEMBRE DE 2024</a:t>
            </a:r>
            <a:endParaRPr lang="es-MX" sz="1400" dirty="0" smtClean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3" y="1908723"/>
            <a:ext cx="8829675" cy="366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30 DE SEPTIEMBRE DE 2024</a:t>
            </a:r>
            <a:endParaRPr lang="es-MX" sz="1400" dirty="0" smtClean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3" y="1908722"/>
            <a:ext cx="8826939" cy="3341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30 DE SEPTIEMBRE DE 2024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3" y="1908722"/>
            <a:ext cx="8826939" cy="3350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7" y="1908725"/>
            <a:ext cx="8830334" cy="4401353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30 DE SEPTIEMBRE DE 2024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1992</TotalTime>
  <Words>129</Words>
  <Application>Microsoft Office PowerPoint</Application>
  <PresentationFormat>Carta (216 x 279 mm)</PresentationFormat>
  <Paragraphs>27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228</cp:revision>
  <dcterms:created xsi:type="dcterms:W3CDTF">2019-08-05T21:51:21Z</dcterms:created>
  <dcterms:modified xsi:type="dcterms:W3CDTF">2025-09-23T16:08:21Z</dcterms:modified>
</cp:coreProperties>
</file>