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1" r:id="rId2"/>
    <p:sldId id="274" r:id="rId3"/>
    <p:sldId id="275" r:id="rId4"/>
    <p:sldId id="276" r:id="rId5"/>
    <p:sldId id="277" r:id="rId6"/>
    <p:sldId id="278" r:id="rId7"/>
    <p:sldId id="279" r:id="rId8"/>
    <p:sldId id="281" r:id="rId9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184°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ENERO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ENERO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157163" y="1909763"/>
          <a:ext cx="8829675" cy="3076575"/>
        </p:xfrm>
        <a:graphic>
          <a:graphicData uri="http://schemas.openxmlformats.org/presentationml/2006/ole">
            <p:oleObj spid="_x0000_s27656" name="Hoja de cálculo" r:id="rId4" imgW="8829766" imgH="3076703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ENERO DE 2022</a:t>
            </a:r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92110" y="1909763"/>
          <a:ext cx="8331378" cy="2679438"/>
        </p:xfrm>
        <a:graphic>
          <a:graphicData uri="http://schemas.openxmlformats.org/presentationml/2006/ole">
            <p:oleObj spid="_x0000_s23559" name="Hoja de cálculo" r:id="rId4" imgW="7581829" imgH="2438310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2022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2" name="Hoja de cálculo" r:id="rId4" imgW="8334424" imgH="3457579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2022</a:t>
            </a:r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63" name="Hoja de cálculo" r:id="rId4" imgW="8334424" imgH="408625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2022</a:t>
            </a: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15" name="Hoja de cálculo" r:id="rId4" imgW="8334424" imgH="4438518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2022</a:t>
            </a:r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67" name="Hoja de cálculo" r:id="rId4" imgW="8334424" imgH="3600374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2022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19" name="Hoja de cálculo" r:id="rId4" imgW="8334424" imgH="3771782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2022</a:t>
            </a:r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24" name="Hoja de cálculo" r:id="rId4" imgW="8334424" imgH="412431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</TotalTime>
  <Words>117</Words>
  <Application>Microsoft Office PowerPoint</Application>
  <PresentationFormat>Carta (216 x 279 mm)</PresentationFormat>
  <Paragraphs>24</Paragraphs>
  <Slides>8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136</cp:revision>
  <dcterms:created xsi:type="dcterms:W3CDTF">2019-08-05T21:51:21Z</dcterms:created>
  <dcterms:modified xsi:type="dcterms:W3CDTF">2025-09-23T14:37:58Z</dcterms:modified>
</cp:coreProperties>
</file>